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2F69"/>
    <a:srgbClr val="FF856D"/>
    <a:srgbClr val="FF2549"/>
    <a:srgbClr val="003635"/>
    <a:srgbClr val="005856"/>
    <a:srgbClr val="9EFF29"/>
    <a:srgbClr val="007033"/>
    <a:srgbClr val="5EEC3C"/>
    <a:srgbClr val="F1C88B"/>
    <a:srgbClr val="FE9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4452" y="2603091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828" y="4240172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681535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96961"/>
            <a:ext cx="8246070" cy="3040896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475" y="465530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475" y="1229055"/>
            <a:ext cx="628432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54448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2772698"/>
            <a:ext cx="8203575" cy="1364225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4106178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2018-03-15T07:57:43Z</dcterms:modified>
</cp:coreProperties>
</file>