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2F69"/>
    <a:srgbClr val="FF856D"/>
    <a:srgbClr val="FF2549"/>
    <a:srgbClr val="003635"/>
    <a:srgbClr val="005856"/>
    <a:srgbClr val="9EFF29"/>
    <a:srgbClr val="007033"/>
    <a:srgbClr val="5EEC3C"/>
    <a:srgbClr val="F1C88B"/>
    <a:srgbClr val="FE9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9" d="100"/>
          <a:sy n="129" d="100"/>
        </p:scale>
        <p:origin x="-348" y="-6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04452" y="2603091"/>
            <a:ext cx="7989723" cy="1644446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1828" y="4240172"/>
            <a:ext cx="7975483" cy="685791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rgbClr val="00B0F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4" y="681535"/>
            <a:ext cx="8246070" cy="763526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843" y="1496961"/>
            <a:ext cx="8246070" cy="3040896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1475" y="465530"/>
            <a:ext cx="6284320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1475" y="1229055"/>
            <a:ext cx="6284320" cy="3511061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317" y="544489"/>
            <a:ext cx="8093365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5965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068932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965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068932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3728" y="2772698"/>
            <a:ext cx="8203575" cy="1364225"/>
          </a:xfrm>
        </p:spPr>
        <p:txBody>
          <a:bodyPr>
            <a:normAutofit/>
          </a:bodyPr>
          <a:lstStyle/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1104" y="4106178"/>
            <a:ext cx="8188953" cy="763525"/>
          </a:xfrm>
        </p:spPr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On-screen Show (16:9)</PresentationFormat>
  <Paragraphs>22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2018-03-15T07:57:43Z</dcterms:modified>
</cp:coreProperties>
</file>