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9A6CD"/>
    <a:srgbClr val="4F81BD"/>
    <a:srgbClr val="639A1A"/>
    <a:srgbClr val="455F17"/>
    <a:srgbClr val="5A7C1E"/>
    <a:srgbClr val="995E07"/>
    <a:srgbClr val="305808"/>
    <a:srgbClr val="FFE101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086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F43D0-DCFC-44D6-95E1-23FB25E79A9D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DB898-394D-406C-A65F-AEB051695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0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Download free templates from FPPT.com</a:t>
            </a:r>
          </a:p>
          <a:p>
            <a:r>
              <a:rPr lang="en-US" smtClean="0">
                <a:hlinkClick r:id="rId3"/>
              </a:rPr>
              <a:t>http://www.free-power-point-templates.com/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AA988-1FBB-43A5-B60F-DE1DB620BD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7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4" y="2870636"/>
            <a:ext cx="4449167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CABF-D6D1-41BF-AE56-F5F8233A0BC5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Product Life </a:t>
            </a:r>
            <a:r>
              <a:rPr lang="en-US" smtClean="0"/>
              <a:t>Cycle Template</a:t>
            </a:r>
            <a:endParaRPr lang="en-US"/>
          </a:p>
        </p:txBody>
      </p:sp>
      <p:sp>
        <p:nvSpPr>
          <p:cNvPr id="11" name="Oval 7"/>
          <p:cNvSpPr/>
          <p:nvPr/>
        </p:nvSpPr>
        <p:spPr>
          <a:xfrm>
            <a:off x="6307342" y="2528733"/>
            <a:ext cx="1878623" cy="1904709"/>
          </a:xfrm>
          <a:custGeom>
            <a:avLst/>
            <a:gdLst>
              <a:gd name="connsiteX0" fmla="*/ 1845966 w 1847088"/>
              <a:gd name="connsiteY0" fmla="*/ 0 h 2307481"/>
              <a:gd name="connsiteX1" fmla="*/ 1847088 w 1847088"/>
              <a:gd name="connsiteY1" fmla="*/ 124617 h 2307481"/>
              <a:gd name="connsiteX2" fmla="*/ 1847088 w 1847088"/>
              <a:gd name="connsiteY2" fmla="*/ 2307481 h 2307481"/>
              <a:gd name="connsiteX3" fmla="*/ 518606 w 1847088"/>
              <a:gd name="connsiteY3" fmla="*/ 2307481 h 2307481"/>
              <a:gd name="connsiteX4" fmla="*/ 0 w 1847088"/>
              <a:gd name="connsiteY4" fmla="*/ 2202200 h 2307481"/>
              <a:gd name="connsiteX5" fmla="*/ 0 w 1847088"/>
              <a:gd name="connsiteY5" fmla="*/ 816332 h 2307481"/>
              <a:gd name="connsiteX6" fmla="*/ 8297 w 1847088"/>
              <a:gd name="connsiteY6" fmla="*/ 803205 h 2307481"/>
              <a:gd name="connsiteX7" fmla="*/ 1845966 w 1847088"/>
              <a:gd name="connsiteY7" fmla="*/ 0 h 2307481"/>
              <a:gd name="connsiteX0" fmla="*/ 1845966 w 1847088"/>
              <a:gd name="connsiteY0" fmla="*/ 0 h 2307481"/>
              <a:gd name="connsiteX1" fmla="*/ 1847088 w 1847088"/>
              <a:gd name="connsiteY1" fmla="*/ 908388 h 2307481"/>
              <a:gd name="connsiteX2" fmla="*/ 1847088 w 1847088"/>
              <a:gd name="connsiteY2" fmla="*/ 2307481 h 2307481"/>
              <a:gd name="connsiteX3" fmla="*/ 518606 w 1847088"/>
              <a:gd name="connsiteY3" fmla="*/ 2307481 h 2307481"/>
              <a:gd name="connsiteX4" fmla="*/ 0 w 1847088"/>
              <a:gd name="connsiteY4" fmla="*/ 2202200 h 2307481"/>
              <a:gd name="connsiteX5" fmla="*/ 0 w 1847088"/>
              <a:gd name="connsiteY5" fmla="*/ 816332 h 2307481"/>
              <a:gd name="connsiteX6" fmla="*/ 8297 w 1847088"/>
              <a:gd name="connsiteY6" fmla="*/ 803205 h 2307481"/>
              <a:gd name="connsiteX7" fmla="*/ 1845966 w 1847088"/>
              <a:gd name="connsiteY7" fmla="*/ 0 h 2307481"/>
              <a:gd name="connsiteX0" fmla="*/ 1878623 w 1878623"/>
              <a:gd name="connsiteY0" fmla="*/ 0 h 1904709"/>
              <a:gd name="connsiteX1" fmla="*/ 1847088 w 1878623"/>
              <a:gd name="connsiteY1" fmla="*/ 505616 h 1904709"/>
              <a:gd name="connsiteX2" fmla="*/ 1847088 w 1878623"/>
              <a:gd name="connsiteY2" fmla="*/ 1904709 h 1904709"/>
              <a:gd name="connsiteX3" fmla="*/ 518606 w 1878623"/>
              <a:gd name="connsiteY3" fmla="*/ 1904709 h 1904709"/>
              <a:gd name="connsiteX4" fmla="*/ 0 w 1878623"/>
              <a:gd name="connsiteY4" fmla="*/ 1799428 h 1904709"/>
              <a:gd name="connsiteX5" fmla="*/ 0 w 1878623"/>
              <a:gd name="connsiteY5" fmla="*/ 413560 h 1904709"/>
              <a:gd name="connsiteX6" fmla="*/ 8297 w 1878623"/>
              <a:gd name="connsiteY6" fmla="*/ 400433 h 1904709"/>
              <a:gd name="connsiteX7" fmla="*/ 1878623 w 1878623"/>
              <a:gd name="connsiteY7" fmla="*/ 0 h 1904709"/>
              <a:gd name="connsiteX0" fmla="*/ 1878623 w 1878623"/>
              <a:gd name="connsiteY0" fmla="*/ 0 h 1904709"/>
              <a:gd name="connsiteX1" fmla="*/ 1835172 w 1878623"/>
              <a:gd name="connsiteY1" fmla="*/ 29410 h 1904709"/>
              <a:gd name="connsiteX2" fmla="*/ 1847088 w 1878623"/>
              <a:gd name="connsiteY2" fmla="*/ 505616 h 1904709"/>
              <a:gd name="connsiteX3" fmla="*/ 1847088 w 1878623"/>
              <a:gd name="connsiteY3" fmla="*/ 1904709 h 1904709"/>
              <a:gd name="connsiteX4" fmla="*/ 518606 w 1878623"/>
              <a:gd name="connsiteY4" fmla="*/ 1904709 h 1904709"/>
              <a:gd name="connsiteX5" fmla="*/ 0 w 1878623"/>
              <a:gd name="connsiteY5" fmla="*/ 1799428 h 1904709"/>
              <a:gd name="connsiteX6" fmla="*/ 0 w 1878623"/>
              <a:gd name="connsiteY6" fmla="*/ 413560 h 1904709"/>
              <a:gd name="connsiteX7" fmla="*/ 8297 w 1878623"/>
              <a:gd name="connsiteY7" fmla="*/ 400433 h 1904709"/>
              <a:gd name="connsiteX8" fmla="*/ 1878623 w 1878623"/>
              <a:gd name="connsiteY8" fmla="*/ 0 h 190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8623" h="1904709">
                <a:moveTo>
                  <a:pt x="1878623" y="0"/>
                </a:moveTo>
                <a:cubicBezTo>
                  <a:pt x="1875025" y="17060"/>
                  <a:pt x="1838770" y="12350"/>
                  <a:pt x="1835172" y="29410"/>
                </a:cubicBezTo>
                <a:lnTo>
                  <a:pt x="1847088" y="505616"/>
                </a:lnTo>
                <a:lnTo>
                  <a:pt x="1847088" y="1904709"/>
                </a:lnTo>
                <a:lnTo>
                  <a:pt x="518606" y="1904709"/>
                </a:lnTo>
                <a:lnTo>
                  <a:pt x="0" y="1799428"/>
                </a:lnTo>
                <a:lnTo>
                  <a:pt x="0" y="413560"/>
                </a:lnTo>
                <a:lnTo>
                  <a:pt x="8297" y="400433"/>
                </a:lnTo>
                <a:cubicBezTo>
                  <a:pt x="489695" y="799142"/>
                  <a:pt x="1134630" y="96852"/>
                  <a:pt x="1878623" y="0"/>
                </a:cubicBezTo>
                <a:close/>
              </a:path>
            </a:pathLst>
          </a:custGeom>
          <a:gradFill>
            <a:gsLst>
              <a:gs pos="11000">
                <a:schemeClr val="accent5"/>
              </a:gs>
              <a:gs pos="74000">
                <a:srgbClr val="005CBF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/>
          <p:nvPr/>
        </p:nvSpPr>
        <p:spPr>
          <a:xfrm>
            <a:off x="2620005" y="2933182"/>
            <a:ext cx="1847088" cy="3010418"/>
          </a:xfrm>
          <a:custGeom>
            <a:avLst/>
            <a:gdLst/>
            <a:ahLst/>
            <a:cxnLst/>
            <a:rect l="l" t="t" r="r" b="b"/>
            <a:pathLst>
              <a:path w="1847088" h="3010418">
                <a:moveTo>
                  <a:pt x="1847088" y="0"/>
                </a:moveTo>
                <a:lnTo>
                  <a:pt x="1847088" y="3010418"/>
                </a:lnTo>
                <a:lnTo>
                  <a:pt x="0" y="3010418"/>
                </a:lnTo>
                <a:lnTo>
                  <a:pt x="0" y="2217293"/>
                </a:lnTo>
                <a:cubicBezTo>
                  <a:pt x="196868" y="2064304"/>
                  <a:pt x="389169" y="1885914"/>
                  <a:pt x="575414" y="1679240"/>
                </a:cubicBezTo>
                <a:cubicBezTo>
                  <a:pt x="1029843" y="1174967"/>
                  <a:pt x="1402408" y="468456"/>
                  <a:pt x="1847088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5"/>
          <p:cNvSpPr/>
          <p:nvPr/>
        </p:nvSpPr>
        <p:spPr>
          <a:xfrm>
            <a:off x="4467093" y="2438342"/>
            <a:ext cx="1847088" cy="3505259"/>
          </a:xfrm>
          <a:custGeom>
            <a:avLst/>
            <a:gdLst/>
            <a:ahLst/>
            <a:cxnLst/>
            <a:rect l="l" t="t" r="r" b="b"/>
            <a:pathLst>
              <a:path w="1847088" h="3505259">
                <a:moveTo>
                  <a:pt x="964886" y="58"/>
                </a:moveTo>
                <a:cubicBezTo>
                  <a:pt x="1353180" y="4150"/>
                  <a:pt x="1591544" y="213043"/>
                  <a:pt x="1847088" y="492418"/>
                </a:cubicBezTo>
                <a:lnTo>
                  <a:pt x="1847088" y="3505259"/>
                </a:lnTo>
                <a:lnTo>
                  <a:pt x="0" y="3505259"/>
                </a:lnTo>
                <a:lnTo>
                  <a:pt x="0" y="494841"/>
                </a:lnTo>
                <a:cubicBezTo>
                  <a:pt x="279765" y="197749"/>
                  <a:pt x="588752" y="-3905"/>
                  <a:pt x="964886" y="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7"/>
          <p:cNvSpPr/>
          <p:nvPr/>
        </p:nvSpPr>
        <p:spPr>
          <a:xfrm>
            <a:off x="6307342" y="2923280"/>
            <a:ext cx="1847088" cy="3020321"/>
          </a:xfrm>
          <a:custGeom>
            <a:avLst/>
            <a:gdLst/>
            <a:ahLst/>
            <a:cxnLst/>
            <a:rect l="l" t="t" r="r" b="b"/>
            <a:pathLst>
              <a:path w="1847088" h="3020321">
                <a:moveTo>
                  <a:pt x="0" y="0"/>
                </a:moveTo>
                <a:cubicBezTo>
                  <a:pt x="386645" y="419241"/>
                  <a:pt x="809636" y="1001609"/>
                  <a:pt x="1847088" y="1282227"/>
                </a:cubicBezTo>
                <a:lnTo>
                  <a:pt x="1847088" y="1282242"/>
                </a:lnTo>
                <a:lnTo>
                  <a:pt x="1847088" y="3020321"/>
                </a:lnTo>
                <a:lnTo>
                  <a:pt x="0" y="302032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7"/>
          <p:cNvSpPr/>
          <p:nvPr/>
        </p:nvSpPr>
        <p:spPr>
          <a:xfrm>
            <a:off x="779756" y="5145096"/>
            <a:ext cx="1847088" cy="798504"/>
          </a:xfrm>
          <a:custGeom>
            <a:avLst/>
            <a:gdLst/>
            <a:ahLst/>
            <a:cxnLst/>
            <a:rect l="l" t="t" r="r" b="b"/>
            <a:pathLst>
              <a:path w="1847088" h="798504">
                <a:moveTo>
                  <a:pt x="1847088" y="0"/>
                </a:moveTo>
                <a:lnTo>
                  <a:pt x="1847088" y="798504"/>
                </a:lnTo>
                <a:lnTo>
                  <a:pt x="0" y="798504"/>
                </a:lnTo>
                <a:lnTo>
                  <a:pt x="0" y="776617"/>
                </a:lnTo>
                <a:lnTo>
                  <a:pt x="0" y="776616"/>
                </a:lnTo>
                <a:cubicBezTo>
                  <a:pt x="628914" y="692489"/>
                  <a:pt x="1258363" y="459955"/>
                  <a:pt x="1847088" y="0"/>
                </a:cubicBezTo>
                <a:close/>
              </a:path>
            </a:pathLst>
          </a:custGeom>
          <a:gradFill>
            <a:gsLst>
              <a:gs pos="11000">
                <a:schemeClr val="accent5"/>
              </a:gs>
              <a:gs pos="74000">
                <a:srgbClr val="005CBF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7"/>
          <p:cNvSpPr/>
          <p:nvPr/>
        </p:nvSpPr>
        <p:spPr>
          <a:xfrm>
            <a:off x="779756" y="2438342"/>
            <a:ext cx="7374674" cy="3483370"/>
          </a:xfrm>
          <a:custGeom>
            <a:avLst/>
            <a:gdLst>
              <a:gd name="connsiteX0" fmla="*/ 0 w 1676400"/>
              <a:gd name="connsiteY0" fmla="*/ 865824 h 1731647"/>
              <a:gd name="connsiteX1" fmla="*/ 838200 w 1676400"/>
              <a:gd name="connsiteY1" fmla="*/ 0 h 1731647"/>
              <a:gd name="connsiteX2" fmla="*/ 1676400 w 1676400"/>
              <a:gd name="connsiteY2" fmla="*/ 865824 h 1731647"/>
              <a:gd name="connsiteX3" fmla="*/ 838200 w 1676400"/>
              <a:gd name="connsiteY3" fmla="*/ 1731648 h 1731647"/>
              <a:gd name="connsiteX4" fmla="*/ 0 w 1676400"/>
              <a:gd name="connsiteY4" fmla="*/ 865824 h 1731647"/>
              <a:gd name="connsiteX0" fmla="*/ 838200 w 1676400"/>
              <a:gd name="connsiteY0" fmla="*/ 1731648 h 1823088"/>
              <a:gd name="connsiteX1" fmla="*/ 0 w 1676400"/>
              <a:gd name="connsiteY1" fmla="*/ 865824 h 1823088"/>
              <a:gd name="connsiteX2" fmla="*/ 838200 w 1676400"/>
              <a:gd name="connsiteY2" fmla="*/ 0 h 1823088"/>
              <a:gd name="connsiteX3" fmla="*/ 1676400 w 1676400"/>
              <a:gd name="connsiteY3" fmla="*/ 865824 h 1823088"/>
              <a:gd name="connsiteX4" fmla="*/ 929640 w 1676400"/>
              <a:gd name="connsiteY4" fmla="*/ 1823088 h 1823088"/>
              <a:gd name="connsiteX0" fmla="*/ 45180 w 5210054"/>
              <a:gd name="connsiteY0" fmla="*/ 2556839 h 2556839"/>
              <a:gd name="connsiteX1" fmla="*/ 3533654 w 5210054"/>
              <a:gd name="connsiteY1" fmla="*/ 865824 h 2556839"/>
              <a:gd name="connsiteX2" fmla="*/ 4371854 w 5210054"/>
              <a:gd name="connsiteY2" fmla="*/ 0 h 2556839"/>
              <a:gd name="connsiteX3" fmla="*/ 5210054 w 5210054"/>
              <a:gd name="connsiteY3" fmla="*/ 865824 h 2556839"/>
              <a:gd name="connsiteX4" fmla="*/ 4463294 w 5210054"/>
              <a:gd name="connsiteY4" fmla="*/ 1823088 h 2556839"/>
              <a:gd name="connsiteX0" fmla="*/ 0 w 5164874"/>
              <a:gd name="connsiteY0" fmla="*/ 2556839 h 2556839"/>
              <a:gd name="connsiteX1" fmla="*/ 3488474 w 5164874"/>
              <a:gd name="connsiteY1" fmla="*/ 865824 h 2556839"/>
              <a:gd name="connsiteX2" fmla="*/ 4326674 w 5164874"/>
              <a:gd name="connsiteY2" fmla="*/ 0 h 2556839"/>
              <a:gd name="connsiteX3" fmla="*/ 5164874 w 5164874"/>
              <a:gd name="connsiteY3" fmla="*/ 865824 h 2556839"/>
              <a:gd name="connsiteX4" fmla="*/ 4418114 w 5164874"/>
              <a:gd name="connsiteY4" fmla="*/ 1823088 h 2556839"/>
              <a:gd name="connsiteX0" fmla="*/ 0 w 5164874"/>
              <a:gd name="connsiteY0" fmla="*/ 2556839 h 2556839"/>
              <a:gd name="connsiteX1" fmla="*/ 3488474 w 5164874"/>
              <a:gd name="connsiteY1" fmla="*/ 865824 h 2556839"/>
              <a:gd name="connsiteX2" fmla="*/ 4326674 w 5164874"/>
              <a:gd name="connsiteY2" fmla="*/ 0 h 2556839"/>
              <a:gd name="connsiteX3" fmla="*/ 5164874 w 5164874"/>
              <a:gd name="connsiteY3" fmla="*/ 865824 h 2556839"/>
              <a:gd name="connsiteX4" fmla="*/ 4418114 w 5164874"/>
              <a:gd name="connsiteY4" fmla="*/ 1823088 h 2556839"/>
              <a:gd name="connsiteX0" fmla="*/ 0 w 5164874"/>
              <a:gd name="connsiteY0" fmla="*/ 2556839 h 2556839"/>
              <a:gd name="connsiteX1" fmla="*/ 2651754 w 5164874"/>
              <a:gd name="connsiteY1" fmla="*/ 1180491 h 2556839"/>
              <a:gd name="connsiteX2" fmla="*/ 3488474 w 5164874"/>
              <a:gd name="connsiteY2" fmla="*/ 865824 h 2556839"/>
              <a:gd name="connsiteX3" fmla="*/ 4326674 w 5164874"/>
              <a:gd name="connsiteY3" fmla="*/ 0 h 2556839"/>
              <a:gd name="connsiteX4" fmla="*/ 5164874 w 5164874"/>
              <a:gd name="connsiteY4" fmla="*/ 865824 h 2556839"/>
              <a:gd name="connsiteX5" fmla="*/ 4418114 w 5164874"/>
              <a:gd name="connsiteY5" fmla="*/ 1823088 h 2556839"/>
              <a:gd name="connsiteX0" fmla="*/ 0 w 5164874"/>
              <a:gd name="connsiteY0" fmla="*/ 2556839 h 2556839"/>
              <a:gd name="connsiteX1" fmla="*/ 2234503 w 5164874"/>
              <a:gd name="connsiteY1" fmla="*/ 1482332 h 2556839"/>
              <a:gd name="connsiteX2" fmla="*/ 3488474 w 5164874"/>
              <a:gd name="connsiteY2" fmla="*/ 865824 h 2556839"/>
              <a:gd name="connsiteX3" fmla="*/ 4326674 w 5164874"/>
              <a:gd name="connsiteY3" fmla="*/ 0 h 2556839"/>
              <a:gd name="connsiteX4" fmla="*/ 5164874 w 5164874"/>
              <a:gd name="connsiteY4" fmla="*/ 865824 h 2556839"/>
              <a:gd name="connsiteX5" fmla="*/ 4418114 w 5164874"/>
              <a:gd name="connsiteY5" fmla="*/ 1823088 h 2556839"/>
              <a:gd name="connsiteX0" fmla="*/ 0 w 5164874"/>
              <a:gd name="connsiteY0" fmla="*/ 2556839 h 2556839"/>
              <a:gd name="connsiteX1" fmla="*/ 2234503 w 5164874"/>
              <a:gd name="connsiteY1" fmla="*/ 1482332 h 2556839"/>
              <a:gd name="connsiteX2" fmla="*/ 3488474 w 5164874"/>
              <a:gd name="connsiteY2" fmla="*/ 865824 h 2556839"/>
              <a:gd name="connsiteX3" fmla="*/ 4326674 w 5164874"/>
              <a:gd name="connsiteY3" fmla="*/ 0 h 2556839"/>
              <a:gd name="connsiteX4" fmla="*/ 5164874 w 5164874"/>
              <a:gd name="connsiteY4" fmla="*/ 865824 h 2556839"/>
              <a:gd name="connsiteX5" fmla="*/ 4418114 w 5164874"/>
              <a:gd name="connsiteY5" fmla="*/ 1823088 h 2556839"/>
              <a:gd name="connsiteX0" fmla="*/ 0 w 5164874"/>
              <a:gd name="connsiteY0" fmla="*/ 2556839 h 2556839"/>
              <a:gd name="connsiteX1" fmla="*/ 2234503 w 5164874"/>
              <a:gd name="connsiteY1" fmla="*/ 1482332 h 2556839"/>
              <a:gd name="connsiteX2" fmla="*/ 3488474 w 5164874"/>
              <a:gd name="connsiteY2" fmla="*/ 865824 h 2556839"/>
              <a:gd name="connsiteX3" fmla="*/ 4326674 w 5164874"/>
              <a:gd name="connsiteY3" fmla="*/ 0 h 2556839"/>
              <a:gd name="connsiteX4" fmla="*/ 5164874 w 5164874"/>
              <a:gd name="connsiteY4" fmla="*/ 865824 h 2556839"/>
              <a:gd name="connsiteX5" fmla="*/ 4418114 w 5164874"/>
              <a:gd name="connsiteY5" fmla="*/ 1823088 h 2556839"/>
              <a:gd name="connsiteX0" fmla="*/ 0 w 5164874"/>
              <a:gd name="connsiteY0" fmla="*/ 2556839 h 2556839"/>
              <a:gd name="connsiteX1" fmla="*/ 2234503 w 5164874"/>
              <a:gd name="connsiteY1" fmla="*/ 1482332 h 2556839"/>
              <a:gd name="connsiteX2" fmla="*/ 4326674 w 5164874"/>
              <a:gd name="connsiteY2" fmla="*/ 0 h 2556839"/>
              <a:gd name="connsiteX3" fmla="*/ 5164874 w 5164874"/>
              <a:gd name="connsiteY3" fmla="*/ 865824 h 2556839"/>
              <a:gd name="connsiteX4" fmla="*/ 4418114 w 5164874"/>
              <a:gd name="connsiteY4" fmla="*/ 1823088 h 2556839"/>
              <a:gd name="connsiteX0" fmla="*/ 0 w 5164874"/>
              <a:gd name="connsiteY0" fmla="*/ 2876435 h 2876435"/>
              <a:gd name="connsiteX1" fmla="*/ 2234503 w 5164874"/>
              <a:gd name="connsiteY1" fmla="*/ 1801928 h 2876435"/>
              <a:gd name="connsiteX2" fmla="*/ 4317797 w 5164874"/>
              <a:gd name="connsiteY2" fmla="*/ 0 h 2876435"/>
              <a:gd name="connsiteX3" fmla="*/ 5164874 w 5164874"/>
              <a:gd name="connsiteY3" fmla="*/ 1185420 h 2876435"/>
              <a:gd name="connsiteX4" fmla="*/ 4418114 w 5164874"/>
              <a:gd name="connsiteY4" fmla="*/ 2142684 h 2876435"/>
              <a:gd name="connsiteX0" fmla="*/ 0 w 5164874"/>
              <a:gd name="connsiteY0" fmla="*/ 2883790 h 2883790"/>
              <a:gd name="connsiteX1" fmla="*/ 2110216 w 5164874"/>
              <a:gd name="connsiteY1" fmla="*/ 1747140 h 2883790"/>
              <a:gd name="connsiteX2" fmla="*/ 4317797 w 5164874"/>
              <a:gd name="connsiteY2" fmla="*/ 7355 h 2883790"/>
              <a:gd name="connsiteX3" fmla="*/ 5164874 w 5164874"/>
              <a:gd name="connsiteY3" fmla="*/ 1192775 h 2883790"/>
              <a:gd name="connsiteX4" fmla="*/ 4418114 w 5164874"/>
              <a:gd name="connsiteY4" fmla="*/ 2150039 h 2883790"/>
              <a:gd name="connsiteX0" fmla="*/ 0 w 5164874"/>
              <a:gd name="connsiteY0" fmla="*/ 2857388 h 2857388"/>
              <a:gd name="connsiteX1" fmla="*/ 2110216 w 5164874"/>
              <a:gd name="connsiteY1" fmla="*/ 1720738 h 2857388"/>
              <a:gd name="connsiteX2" fmla="*/ 4442085 w 5164874"/>
              <a:gd name="connsiteY2" fmla="*/ 7586 h 2857388"/>
              <a:gd name="connsiteX3" fmla="*/ 5164874 w 5164874"/>
              <a:gd name="connsiteY3" fmla="*/ 1166373 h 2857388"/>
              <a:gd name="connsiteX4" fmla="*/ 4418114 w 5164874"/>
              <a:gd name="connsiteY4" fmla="*/ 2123637 h 2857388"/>
              <a:gd name="connsiteX0" fmla="*/ 0 w 5963864"/>
              <a:gd name="connsiteY0" fmla="*/ 2866842 h 2866842"/>
              <a:gd name="connsiteX1" fmla="*/ 2110216 w 5963864"/>
              <a:gd name="connsiteY1" fmla="*/ 1730192 h 2866842"/>
              <a:gd name="connsiteX2" fmla="*/ 4442085 w 5963864"/>
              <a:gd name="connsiteY2" fmla="*/ 17040 h 2866842"/>
              <a:gd name="connsiteX3" fmla="*/ 5963864 w 5963864"/>
              <a:gd name="connsiteY3" fmla="*/ 971640 h 2866842"/>
              <a:gd name="connsiteX4" fmla="*/ 4418114 w 5963864"/>
              <a:gd name="connsiteY4" fmla="*/ 2133091 h 2866842"/>
              <a:gd name="connsiteX0" fmla="*/ 0 w 7021215"/>
              <a:gd name="connsiteY0" fmla="*/ 2866842 h 2866842"/>
              <a:gd name="connsiteX1" fmla="*/ 2110216 w 7021215"/>
              <a:gd name="connsiteY1" fmla="*/ 1730192 h 2866842"/>
              <a:gd name="connsiteX2" fmla="*/ 4442085 w 7021215"/>
              <a:gd name="connsiteY2" fmla="*/ 17040 h 2866842"/>
              <a:gd name="connsiteX3" fmla="*/ 5963864 w 7021215"/>
              <a:gd name="connsiteY3" fmla="*/ 971640 h 2866842"/>
              <a:gd name="connsiteX4" fmla="*/ 6957128 w 7021215"/>
              <a:gd name="connsiteY4" fmla="*/ 1458388 h 2866842"/>
              <a:gd name="connsiteX0" fmla="*/ 0 w 7021215"/>
              <a:gd name="connsiteY0" fmla="*/ 2866842 h 2866842"/>
              <a:gd name="connsiteX1" fmla="*/ 2110216 w 7021215"/>
              <a:gd name="connsiteY1" fmla="*/ 1730192 h 2866842"/>
              <a:gd name="connsiteX2" fmla="*/ 4442085 w 7021215"/>
              <a:gd name="connsiteY2" fmla="*/ 17040 h 2866842"/>
              <a:gd name="connsiteX3" fmla="*/ 5963864 w 7021215"/>
              <a:gd name="connsiteY3" fmla="*/ 971640 h 2866842"/>
              <a:gd name="connsiteX4" fmla="*/ 6957128 w 7021215"/>
              <a:gd name="connsiteY4" fmla="*/ 1458388 h 2866842"/>
              <a:gd name="connsiteX0" fmla="*/ 0 w 6957128"/>
              <a:gd name="connsiteY0" fmla="*/ 2866842 h 2866842"/>
              <a:gd name="connsiteX1" fmla="*/ 2110216 w 6957128"/>
              <a:gd name="connsiteY1" fmla="*/ 1730192 h 2866842"/>
              <a:gd name="connsiteX2" fmla="*/ 4442085 w 6957128"/>
              <a:gd name="connsiteY2" fmla="*/ 17040 h 2866842"/>
              <a:gd name="connsiteX3" fmla="*/ 5963864 w 6957128"/>
              <a:gd name="connsiteY3" fmla="*/ 971640 h 2866842"/>
              <a:gd name="connsiteX4" fmla="*/ 6957128 w 6957128"/>
              <a:gd name="connsiteY4" fmla="*/ 1458388 h 2866842"/>
              <a:gd name="connsiteX0" fmla="*/ 0 w 6957128"/>
              <a:gd name="connsiteY0" fmla="*/ 2879635 h 2879635"/>
              <a:gd name="connsiteX1" fmla="*/ 2110216 w 6957128"/>
              <a:gd name="connsiteY1" fmla="*/ 1742985 h 2879635"/>
              <a:gd name="connsiteX2" fmla="*/ 4442085 w 6957128"/>
              <a:gd name="connsiteY2" fmla="*/ 29833 h 2879635"/>
              <a:gd name="connsiteX3" fmla="*/ 5448220 w 6957128"/>
              <a:gd name="connsiteY3" fmla="*/ 677663 h 2879635"/>
              <a:gd name="connsiteX4" fmla="*/ 5963864 w 6957128"/>
              <a:gd name="connsiteY4" fmla="*/ 984433 h 2879635"/>
              <a:gd name="connsiteX5" fmla="*/ 6957128 w 6957128"/>
              <a:gd name="connsiteY5" fmla="*/ 1471181 h 2879635"/>
              <a:gd name="connsiteX0" fmla="*/ 0 w 6957128"/>
              <a:gd name="connsiteY0" fmla="*/ 2888186 h 2888186"/>
              <a:gd name="connsiteX1" fmla="*/ 2110216 w 6957128"/>
              <a:gd name="connsiteY1" fmla="*/ 1751536 h 2888186"/>
              <a:gd name="connsiteX2" fmla="*/ 4388819 w 6957128"/>
              <a:gd name="connsiteY2" fmla="*/ 29506 h 2888186"/>
              <a:gd name="connsiteX3" fmla="*/ 5448220 w 6957128"/>
              <a:gd name="connsiteY3" fmla="*/ 686214 h 2888186"/>
              <a:gd name="connsiteX4" fmla="*/ 5963864 w 6957128"/>
              <a:gd name="connsiteY4" fmla="*/ 992984 h 2888186"/>
              <a:gd name="connsiteX5" fmla="*/ 6957128 w 6957128"/>
              <a:gd name="connsiteY5" fmla="*/ 1479732 h 2888186"/>
              <a:gd name="connsiteX0" fmla="*/ 0 w 6957128"/>
              <a:gd name="connsiteY0" fmla="*/ 2858866 h 2858866"/>
              <a:gd name="connsiteX1" fmla="*/ 2110216 w 6957128"/>
              <a:gd name="connsiteY1" fmla="*/ 1722216 h 2858866"/>
              <a:gd name="connsiteX2" fmla="*/ 4388819 w 6957128"/>
              <a:gd name="connsiteY2" fmla="*/ 186 h 2858866"/>
              <a:gd name="connsiteX3" fmla="*/ 5448220 w 6957128"/>
              <a:gd name="connsiteY3" fmla="*/ 656894 h 2858866"/>
              <a:gd name="connsiteX4" fmla="*/ 5963864 w 6957128"/>
              <a:gd name="connsiteY4" fmla="*/ 963664 h 2858866"/>
              <a:gd name="connsiteX5" fmla="*/ 6957128 w 6957128"/>
              <a:gd name="connsiteY5" fmla="*/ 1450412 h 2858866"/>
              <a:gd name="connsiteX0" fmla="*/ 0 w 6957128"/>
              <a:gd name="connsiteY0" fmla="*/ 2871449 h 2871449"/>
              <a:gd name="connsiteX1" fmla="*/ 2110216 w 6957128"/>
              <a:gd name="connsiteY1" fmla="*/ 1734799 h 2871449"/>
              <a:gd name="connsiteX2" fmla="*/ 4388819 w 6957128"/>
              <a:gd name="connsiteY2" fmla="*/ 12769 h 2871449"/>
              <a:gd name="connsiteX3" fmla="*/ 5963864 w 6957128"/>
              <a:gd name="connsiteY3" fmla="*/ 976247 h 2871449"/>
              <a:gd name="connsiteX4" fmla="*/ 6957128 w 6957128"/>
              <a:gd name="connsiteY4" fmla="*/ 1462995 h 2871449"/>
              <a:gd name="connsiteX0" fmla="*/ 0 w 6957128"/>
              <a:gd name="connsiteY0" fmla="*/ 2870745 h 2870745"/>
              <a:gd name="connsiteX1" fmla="*/ 2110216 w 6957128"/>
              <a:gd name="connsiteY1" fmla="*/ 1734095 h 2870745"/>
              <a:gd name="connsiteX2" fmla="*/ 4388819 w 6957128"/>
              <a:gd name="connsiteY2" fmla="*/ 12065 h 2870745"/>
              <a:gd name="connsiteX3" fmla="*/ 5963864 w 6957128"/>
              <a:gd name="connsiteY3" fmla="*/ 975543 h 2870745"/>
              <a:gd name="connsiteX4" fmla="*/ 6957128 w 6957128"/>
              <a:gd name="connsiteY4" fmla="*/ 1462291 h 2870745"/>
              <a:gd name="connsiteX0" fmla="*/ 0 w 6957128"/>
              <a:gd name="connsiteY0" fmla="*/ 2870745 h 2870745"/>
              <a:gd name="connsiteX1" fmla="*/ 2110216 w 6957128"/>
              <a:gd name="connsiteY1" fmla="*/ 1734095 h 2870745"/>
              <a:gd name="connsiteX2" fmla="*/ 4388819 w 6957128"/>
              <a:gd name="connsiteY2" fmla="*/ 12065 h 2870745"/>
              <a:gd name="connsiteX3" fmla="*/ 5963864 w 6957128"/>
              <a:gd name="connsiteY3" fmla="*/ 975543 h 2870745"/>
              <a:gd name="connsiteX4" fmla="*/ 6957128 w 6957128"/>
              <a:gd name="connsiteY4" fmla="*/ 1462291 h 2870745"/>
              <a:gd name="connsiteX0" fmla="*/ 0 w 6957128"/>
              <a:gd name="connsiteY0" fmla="*/ 2870745 h 2870745"/>
              <a:gd name="connsiteX1" fmla="*/ 2110216 w 6957128"/>
              <a:gd name="connsiteY1" fmla="*/ 1734095 h 2870745"/>
              <a:gd name="connsiteX2" fmla="*/ 4388819 w 6957128"/>
              <a:gd name="connsiteY2" fmla="*/ 12065 h 2870745"/>
              <a:gd name="connsiteX3" fmla="*/ 5963864 w 6957128"/>
              <a:gd name="connsiteY3" fmla="*/ 975543 h 2870745"/>
              <a:gd name="connsiteX4" fmla="*/ 6957128 w 6957128"/>
              <a:gd name="connsiteY4" fmla="*/ 1462291 h 2870745"/>
              <a:gd name="connsiteX0" fmla="*/ 0 w 6957128"/>
              <a:gd name="connsiteY0" fmla="*/ 2872556 h 2872556"/>
              <a:gd name="connsiteX1" fmla="*/ 2278891 w 6957128"/>
              <a:gd name="connsiteY1" fmla="*/ 1798050 h 2872556"/>
              <a:gd name="connsiteX2" fmla="*/ 4388819 w 6957128"/>
              <a:gd name="connsiteY2" fmla="*/ 13876 h 2872556"/>
              <a:gd name="connsiteX3" fmla="*/ 5963864 w 6957128"/>
              <a:gd name="connsiteY3" fmla="*/ 977354 h 2872556"/>
              <a:gd name="connsiteX4" fmla="*/ 6957128 w 6957128"/>
              <a:gd name="connsiteY4" fmla="*/ 1464102 h 2872556"/>
              <a:gd name="connsiteX0" fmla="*/ 0 w 6957128"/>
              <a:gd name="connsiteY0" fmla="*/ 2872556 h 2872556"/>
              <a:gd name="connsiteX1" fmla="*/ 2278891 w 6957128"/>
              <a:gd name="connsiteY1" fmla="*/ 1798050 h 2872556"/>
              <a:gd name="connsiteX2" fmla="*/ 4388819 w 6957128"/>
              <a:gd name="connsiteY2" fmla="*/ 13876 h 2872556"/>
              <a:gd name="connsiteX3" fmla="*/ 5963864 w 6957128"/>
              <a:gd name="connsiteY3" fmla="*/ 977354 h 2872556"/>
              <a:gd name="connsiteX4" fmla="*/ 6957128 w 6957128"/>
              <a:gd name="connsiteY4" fmla="*/ 1464102 h 2872556"/>
              <a:gd name="connsiteX0" fmla="*/ 0 w 6957128"/>
              <a:gd name="connsiteY0" fmla="*/ 2872556 h 2872556"/>
              <a:gd name="connsiteX1" fmla="*/ 2278891 w 6957128"/>
              <a:gd name="connsiteY1" fmla="*/ 1798050 h 2872556"/>
              <a:gd name="connsiteX2" fmla="*/ 4388819 w 6957128"/>
              <a:gd name="connsiteY2" fmla="*/ 13876 h 2872556"/>
              <a:gd name="connsiteX3" fmla="*/ 5963864 w 6957128"/>
              <a:gd name="connsiteY3" fmla="*/ 977354 h 2872556"/>
              <a:gd name="connsiteX4" fmla="*/ 6957128 w 6957128"/>
              <a:gd name="connsiteY4" fmla="*/ 1464102 h 2872556"/>
              <a:gd name="connsiteX0" fmla="*/ 0 w 6957128"/>
              <a:gd name="connsiteY0" fmla="*/ 2858680 h 2858680"/>
              <a:gd name="connsiteX1" fmla="*/ 2278891 w 6957128"/>
              <a:gd name="connsiteY1" fmla="*/ 1784174 h 2858680"/>
              <a:gd name="connsiteX2" fmla="*/ 4388819 w 6957128"/>
              <a:gd name="connsiteY2" fmla="*/ 0 h 2858680"/>
              <a:gd name="connsiteX3" fmla="*/ 5963864 w 6957128"/>
              <a:gd name="connsiteY3" fmla="*/ 963478 h 2858680"/>
              <a:gd name="connsiteX4" fmla="*/ 6957128 w 6957128"/>
              <a:gd name="connsiteY4" fmla="*/ 1450226 h 2858680"/>
              <a:gd name="connsiteX0" fmla="*/ 0 w 6957128"/>
              <a:gd name="connsiteY0" fmla="*/ 2858680 h 2858680"/>
              <a:gd name="connsiteX1" fmla="*/ 2278891 w 6957128"/>
              <a:gd name="connsiteY1" fmla="*/ 1784174 h 2858680"/>
              <a:gd name="connsiteX2" fmla="*/ 4388819 w 6957128"/>
              <a:gd name="connsiteY2" fmla="*/ 0 h 2858680"/>
              <a:gd name="connsiteX3" fmla="*/ 5963864 w 6957128"/>
              <a:gd name="connsiteY3" fmla="*/ 963478 h 2858680"/>
              <a:gd name="connsiteX4" fmla="*/ 6957128 w 6957128"/>
              <a:gd name="connsiteY4" fmla="*/ 1450226 h 2858680"/>
              <a:gd name="connsiteX0" fmla="*/ 0 w 6957128"/>
              <a:gd name="connsiteY0" fmla="*/ 2858680 h 2858680"/>
              <a:gd name="connsiteX1" fmla="*/ 2278891 w 6957128"/>
              <a:gd name="connsiteY1" fmla="*/ 1784174 h 2858680"/>
              <a:gd name="connsiteX2" fmla="*/ 4388819 w 6957128"/>
              <a:gd name="connsiteY2" fmla="*/ 0 h 2858680"/>
              <a:gd name="connsiteX3" fmla="*/ 5963864 w 6957128"/>
              <a:gd name="connsiteY3" fmla="*/ 963478 h 2858680"/>
              <a:gd name="connsiteX4" fmla="*/ 6957128 w 6957128"/>
              <a:gd name="connsiteY4" fmla="*/ 1450226 h 2858680"/>
              <a:gd name="connsiteX0" fmla="*/ 0 w 6957128"/>
              <a:gd name="connsiteY0" fmla="*/ 2858680 h 2858680"/>
              <a:gd name="connsiteX1" fmla="*/ 2278891 w 6957128"/>
              <a:gd name="connsiteY1" fmla="*/ 1784174 h 2858680"/>
              <a:gd name="connsiteX2" fmla="*/ 4388819 w 6957128"/>
              <a:gd name="connsiteY2" fmla="*/ 0 h 2858680"/>
              <a:gd name="connsiteX3" fmla="*/ 5963864 w 6957128"/>
              <a:gd name="connsiteY3" fmla="*/ 963478 h 2858680"/>
              <a:gd name="connsiteX4" fmla="*/ 6957128 w 6957128"/>
              <a:gd name="connsiteY4" fmla="*/ 1450226 h 2858680"/>
              <a:gd name="connsiteX0" fmla="*/ 0 w 6957128"/>
              <a:gd name="connsiteY0" fmla="*/ 2858694 h 2858694"/>
              <a:gd name="connsiteX1" fmla="*/ 2278891 w 6957128"/>
              <a:gd name="connsiteY1" fmla="*/ 1784188 h 2858694"/>
              <a:gd name="connsiteX2" fmla="*/ 4388819 w 6957128"/>
              <a:gd name="connsiteY2" fmla="*/ 14 h 2858694"/>
              <a:gd name="connsiteX3" fmla="*/ 5963864 w 6957128"/>
              <a:gd name="connsiteY3" fmla="*/ 963492 h 2858694"/>
              <a:gd name="connsiteX4" fmla="*/ 6957128 w 6957128"/>
              <a:gd name="connsiteY4" fmla="*/ 1450240 h 2858694"/>
              <a:gd name="connsiteX0" fmla="*/ 0 w 6957128"/>
              <a:gd name="connsiteY0" fmla="*/ 2858696 h 2858696"/>
              <a:gd name="connsiteX1" fmla="*/ 2278891 w 6957128"/>
              <a:gd name="connsiteY1" fmla="*/ 1784190 h 2858696"/>
              <a:gd name="connsiteX2" fmla="*/ 4388819 w 6957128"/>
              <a:gd name="connsiteY2" fmla="*/ 16 h 2858696"/>
              <a:gd name="connsiteX3" fmla="*/ 5963864 w 6957128"/>
              <a:gd name="connsiteY3" fmla="*/ 963494 h 2858696"/>
              <a:gd name="connsiteX4" fmla="*/ 6957128 w 6957128"/>
              <a:gd name="connsiteY4" fmla="*/ 1450242 h 2858696"/>
              <a:gd name="connsiteX0" fmla="*/ 0 w 6957128"/>
              <a:gd name="connsiteY0" fmla="*/ 2860548 h 2860548"/>
              <a:gd name="connsiteX1" fmla="*/ 2278891 w 6957128"/>
              <a:gd name="connsiteY1" fmla="*/ 1786042 h 2860548"/>
              <a:gd name="connsiteX2" fmla="*/ 4388819 w 6957128"/>
              <a:gd name="connsiteY2" fmla="*/ 1868 h 2860548"/>
              <a:gd name="connsiteX3" fmla="*/ 6957128 w 6957128"/>
              <a:gd name="connsiteY3" fmla="*/ 1452094 h 2860548"/>
              <a:gd name="connsiteX0" fmla="*/ 0 w 6957128"/>
              <a:gd name="connsiteY0" fmla="*/ 2860619 h 2860619"/>
              <a:gd name="connsiteX1" fmla="*/ 2278891 w 6957128"/>
              <a:gd name="connsiteY1" fmla="*/ 1786113 h 2860619"/>
              <a:gd name="connsiteX2" fmla="*/ 4388819 w 6957128"/>
              <a:gd name="connsiteY2" fmla="*/ 1939 h 2860619"/>
              <a:gd name="connsiteX3" fmla="*/ 6957128 w 6957128"/>
              <a:gd name="connsiteY3" fmla="*/ 1452165 h 2860619"/>
              <a:gd name="connsiteX0" fmla="*/ 0 w 6957128"/>
              <a:gd name="connsiteY0" fmla="*/ 2860634 h 2860634"/>
              <a:gd name="connsiteX1" fmla="*/ 2278891 w 6957128"/>
              <a:gd name="connsiteY1" fmla="*/ 1786128 h 2860634"/>
              <a:gd name="connsiteX2" fmla="*/ 4388819 w 6957128"/>
              <a:gd name="connsiteY2" fmla="*/ 1954 h 2860634"/>
              <a:gd name="connsiteX3" fmla="*/ 6957128 w 6957128"/>
              <a:gd name="connsiteY3" fmla="*/ 1452180 h 2860634"/>
              <a:gd name="connsiteX0" fmla="*/ 0 w 6957128"/>
              <a:gd name="connsiteY0" fmla="*/ 2858747 h 2858747"/>
              <a:gd name="connsiteX1" fmla="*/ 2278891 w 6957128"/>
              <a:gd name="connsiteY1" fmla="*/ 1784241 h 2858747"/>
              <a:gd name="connsiteX2" fmla="*/ 4388819 w 6957128"/>
              <a:gd name="connsiteY2" fmla="*/ 67 h 2858747"/>
              <a:gd name="connsiteX3" fmla="*/ 6957128 w 6957128"/>
              <a:gd name="connsiteY3" fmla="*/ 1450293 h 2858747"/>
              <a:gd name="connsiteX0" fmla="*/ 0 w 6957128"/>
              <a:gd name="connsiteY0" fmla="*/ 2858723 h 2858723"/>
              <a:gd name="connsiteX1" fmla="*/ 2278891 w 6957128"/>
              <a:gd name="connsiteY1" fmla="*/ 1784217 h 2858723"/>
              <a:gd name="connsiteX2" fmla="*/ 4388819 w 6957128"/>
              <a:gd name="connsiteY2" fmla="*/ 43 h 2858723"/>
              <a:gd name="connsiteX3" fmla="*/ 6957128 w 6957128"/>
              <a:gd name="connsiteY3" fmla="*/ 1450269 h 2858723"/>
              <a:gd name="connsiteX0" fmla="*/ 0 w 6957128"/>
              <a:gd name="connsiteY0" fmla="*/ 2858721 h 2858721"/>
              <a:gd name="connsiteX1" fmla="*/ 2278891 w 6957128"/>
              <a:gd name="connsiteY1" fmla="*/ 1784215 h 2858721"/>
              <a:gd name="connsiteX2" fmla="*/ 4388819 w 6957128"/>
              <a:gd name="connsiteY2" fmla="*/ 41 h 2858721"/>
              <a:gd name="connsiteX3" fmla="*/ 6957128 w 6957128"/>
              <a:gd name="connsiteY3" fmla="*/ 1450267 h 2858721"/>
              <a:gd name="connsiteX0" fmla="*/ 0 w 6957128"/>
              <a:gd name="connsiteY0" fmla="*/ 2858727 h 2858727"/>
              <a:gd name="connsiteX1" fmla="*/ 2278891 w 6957128"/>
              <a:gd name="connsiteY1" fmla="*/ 1784221 h 2858727"/>
              <a:gd name="connsiteX2" fmla="*/ 4388819 w 6957128"/>
              <a:gd name="connsiteY2" fmla="*/ 47 h 2858727"/>
              <a:gd name="connsiteX3" fmla="*/ 6957128 w 6957128"/>
              <a:gd name="connsiteY3" fmla="*/ 1450273 h 2858727"/>
              <a:gd name="connsiteX0" fmla="*/ 0 w 6957128"/>
              <a:gd name="connsiteY0" fmla="*/ 2858727 h 2858727"/>
              <a:gd name="connsiteX1" fmla="*/ 2278891 w 6957128"/>
              <a:gd name="connsiteY1" fmla="*/ 1784221 h 2858727"/>
              <a:gd name="connsiteX2" fmla="*/ 4388819 w 6957128"/>
              <a:gd name="connsiteY2" fmla="*/ 47 h 2858727"/>
              <a:gd name="connsiteX3" fmla="*/ 6957128 w 6957128"/>
              <a:gd name="connsiteY3" fmla="*/ 1450273 h 2858727"/>
              <a:gd name="connsiteX0" fmla="*/ 0 w 6957128"/>
              <a:gd name="connsiteY0" fmla="*/ 2858727 h 2858727"/>
              <a:gd name="connsiteX1" fmla="*/ 2278891 w 6957128"/>
              <a:gd name="connsiteY1" fmla="*/ 1784221 h 2858727"/>
              <a:gd name="connsiteX2" fmla="*/ 4388819 w 6957128"/>
              <a:gd name="connsiteY2" fmla="*/ 47 h 2858727"/>
              <a:gd name="connsiteX3" fmla="*/ 6957128 w 6957128"/>
              <a:gd name="connsiteY3" fmla="*/ 1450273 h 2858727"/>
              <a:gd name="connsiteX4" fmla="*/ 0 w 6957128"/>
              <a:gd name="connsiteY4" fmla="*/ 2858727 h 2858727"/>
              <a:gd name="connsiteX0" fmla="*/ 0 w 6957328"/>
              <a:gd name="connsiteY0" fmla="*/ 2858727 h 2858727"/>
              <a:gd name="connsiteX1" fmla="*/ 2278891 w 6957328"/>
              <a:gd name="connsiteY1" fmla="*/ 1784221 h 2858727"/>
              <a:gd name="connsiteX2" fmla="*/ 4388819 w 6957328"/>
              <a:gd name="connsiteY2" fmla="*/ 47 h 2858727"/>
              <a:gd name="connsiteX3" fmla="*/ 6957128 w 6957328"/>
              <a:gd name="connsiteY3" fmla="*/ 1450273 h 2858727"/>
              <a:gd name="connsiteX4" fmla="*/ 4261321 w 6957328"/>
              <a:gd name="connsiteY4" fmla="*/ 1998140 h 2858727"/>
              <a:gd name="connsiteX5" fmla="*/ 0 w 6957328"/>
              <a:gd name="connsiteY5" fmla="*/ 2858727 h 2858727"/>
              <a:gd name="connsiteX0" fmla="*/ 0 w 6957328"/>
              <a:gd name="connsiteY0" fmla="*/ 2858727 h 2858727"/>
              <a:gd name="connsiteX1" fmla="*/ 2278891 w 6957328"/>
              <a:gd name="connsiteY1" fmla="*/ 1784221 h 2858727"/>
              <a:gd name="connsiteX2" fmla="*/ 4388819 w 6957328"/>
              <a:gd name="connsiteY2" fmla="*/ 47 h 2858727"/>
              <a:gd name="connsiteX3" fmla="*/ 6957128 w 6957328"/>
              <a:gd name="connsiteY3" fmla="*/ 1450273 h 2858727"/>
              <a:gd name="connsiteX4" fmla="*/ 4261321 w 6957328"/>
              <a:gd name="connsiteY4" fmla="*/ 1998140 h 2858727"/>
              <a:gd name="connsiteX5" fmla="*/ 2420348 w 6957328"/>
              <a:gd name="connsiteY5" fmla="*/ 2373354 h 2858727"/>
              <a:gd name="connsiteX6" fmla="*/ 0 w 6957328"/>
              <a:gd name="connsiteY6" fmla="*/ 2858727 h 2858727"/>
              <a:gd name="connsiteX0" fmla="*/ 0 w 6957128"/>
              <a:gd name="connsiteY0" fmla="*/ 2858727 h 2858727"/>
              <a:gd name="connsiteX1" fmla="*/ 2278891 w 6957128"/>
              <a:gd name="connsiteY1" fmla="*/ 1784221 h 2858727"/>
              <a:gd name="connsiteX2" fmla="*/ 4388819 w 6957128"/>
              <a:gd name="connsiteY2" fmla="*/ 47 h 2858727"/>
              <a:gd name="connsiteX3" fmla="*/ 6957128 w 6957128"/>
              <a:gd name="connsiteY3" fmla="*/ 1450273 h 2858727"/>
              <a:gd name="connsiteX4" fmla="*/ 4860953 w 6957128"/>
              <a:gd name="connsiteY4" fmla="*/ 1851715 h 2858727"/>
              <a:gd name="connsiteX5" fmla="*/ 4261321 w 6957128"/>
              <a:gd name="connsiteY5" fmla="*/ 1998140 h 2858727"/>
              <a:gd name="connsiteX6" fmla="*/ 2420348 w 6957128"/>
              <a:gd name="connsiteY6" fmla="*/ 2373354 h 2858727"/>
              <a:gd name="connsiteX7" fmla="*/ 0 w 6957128"/>
              <a:gd name="connsiteY7" fmla="*/ 2858727 h 2858727"/>
              <a:gd name="connsiteX0" fmla="*/ 0 w 6957128"/>
              <a:gd name="connsiteY0" fmla="*/ 2858727 h 2858727"/>
              <a:gd name="connsiteX1" fmla="*/ 2278891 w 6957128"/>
              <a:gd name="connsiteY1" fmla="*/ 1784221 h 2858727"/>
              <a:gd name="connsiteX2" fmla="*/ 4388819 w 6957128"/>
              <a:gd name="connsiteY2" fmla="*/ 47 h 2858727"/>
              <a:gd name="connsiteX3" fmla="*/ 6957128 w 6957128"/>
              <a:gd name="connsiteY3" fmla="*/ 1450273 h 2858727"/>
              <a:gd name="connsiteX4" fmla="*/ 4261321 w 6957128"/>
              <a:gd name="connsiteY4" fmla="*/ 1998140 h 2858727"/>
              <a:gd name="connsiteX5" fmla="*/ 2420348 w 6957128"/>
              <a:gd name="connsiteY5" fmla="*/ 2373354 h 2858727"/>
              <a:gd name="connsiteX6" fmla="*/ 0 w 6957128"/>
              <a:gd name="connsiteY6" fmla="*/ 2858727 h 2858727"/>
              <a:gd name="connsiteX0" fmla="*/ 0 w 6957128"/>
              <a:gd name="connsiteY0" fmla="*/ 2858727 h 2858727"/>
              <a:gd name="connsiteX1" fmla="*/ 2278891 w 6957128"/>
              <a:gd name="connsiteY1" fmla="*/ 1784221 h 2858727"/>
              <a:gd name="connsiteX2" fmla="*/ 4388819 w 6957128"/>
              <a:gd name="connsiteY2" fmla="*/ 47 h 2858727"/>
              <a:gd name="connsiteX3" fmla="*/ 6957128 w 6957128"/>
              <a:gd name="connsiteY3" fmla="*/ 1450273 h 2858727"/>
              <a:gd name="connsiteX4" fmla="*/ 4261321 w 6957128"/>
              <a:gd name="connsiteY4" fmla="*/ 1998140 h 2858727"/>
              <a:gd name="connsiteX5" fmla="*/ 0 w 6957128"/>
              <a:gd name="connsiteY5" fmla="*/ 2858727 h 2858727"/>
              <a:gd name="connsiteX0" fmla="*/ 0 w 7038562"/>
              <a:gd name="connsiteY0" fmla="*/ 2858727 h 3288510"/>
              <a:gd name="connsiteX1" fmla="*/ 2278891 w 7038562"/>
              <a:gd name="connsiteY1" fmla="*/ 1784221 h 3288510"/>
              <a:gd name="connsiteX2" fmla="*/ 4388819 w 7038562"/>
              <a:gd name="connsiteY2" fmla="*/ 47 h 3288510"/>
              <a:gd name="connsiteX3" fmla="*/ 6957128 w 7038562"/>
              <a:gd name="connsiteY3" fmla="*/ 1450273 h 3288510"/>
              <a:gd name="connsiteX4" fmla="*/ 7038562 w 7038562"/>
              <a:gd name="connsiteY4" fmla="*/ 3288510 h 3288510"/>
              <a:gd name="connsiteX5" fmla="*/ 0 w 7038562"/>
              <a:gd name="connsiteY5" fmla="*/ 2858727 h 3288510"/>
              <a:gd name="connsiteX0" fmla="*/ 0 w 7038562"/>
              <a:gd name="connsiteY0" fmla="*/ 2858727 h 3288510"/>
              <a:gd name="connsiteX1" fmla="*/ 2278891 w 7038562"/>
              <a:gd name="connsiteY1" fmla="*/ 1784221 h 3288510"/>
              <a:gd name="connsiteX2" fmla="*/ 4388819 w 7038562"/>
              <a:gd name="connsiteY2" fmla="*/ 47 h 3288510"/>
              <a:gd name="connsiteX3" fmla="*/ 6957128 w 7038562"/>
              <a:gd name="connsiteY3" fmla="*/ 1450273 h 3288510"/>
              <a:gd name="connsiteX4" fmla="*/ 7038562 w 7038562"/>
              <a:gd name="connsiteY4" fmla="*/ 3288510 h 3288510"/>
              <a:gd name="connsiteX5" fmla="*/ 1052767 w 7038562"/>
              <a:gd name="connsiteY5" fmla="*/ 2931599 h 3288510"/>
              <a:gd name="connsiteX6" fmla="*/ 0 w 7038562"/>
              <a:gd name="connsiteY6" fmla="*/ 2858727 h 3288510"/>
              <a:gd name="connsiteX0" fmla="*/ 609369 w 7647931"/>
              <a:gd name="connsiteY0" fmla="*/ 2858727 h 3380025"/>
              <a:gd name="connsiteX1" fmla="*/ 2888260 w 7647931"/>
              <a:gd name="connsiteY1" fmla="*/ 1784221 h 3380025"/>
              <a:gd name="connsiteX2" fmla="*/ 4998188 w 7647931"/>
              <a:gd name="connsiteY2" fmla="*/ 47 h 3380025"/>
              <a:gd name="connsiteX3" fmla="*/ 7566497 w 7647931"/>
              <a:gd name="connsiteY3" fmla="*/ 1450273 h 3380025"/>
              <a:gd name="connsiteX4" fmla="*/ 7647931 w 7647931"/>
              <a:gd name="connsiteY4" fmla="*/ 3288510 h 3380025"/>
              <a:gd name="connsiteX5" fmla="*/ 0 w 7647931"/>
              <a:gd name="connsiteY5" fmla="*/ 3380025 h 3380025"/>
              <a:gd name="connsiteX6" fmla="*/ 609369 w 7647931"/>
              <a:gd name="connsiteY6" fmla="*/ 2858727 h 3380025"/>
              <a:gd name="connsiteX0" fmla="*/ 609369 w 7647931"/>
              <a:gd name="connsiteY0" fmla="*/ 2858727 h 3380025"/>
              <a:gd name="connsiteX1" fmla="*/ 2888260 w 7647931"/>
              <a:gd name="connsiteY1" fmla="*/ 1784221 h 3380025"/>
              <a:gd name="connsiteX2" fmla="*/ 4998188 w 7647931"/>
              <a:gd name="connsiteY2" fmla="*/ 47 h 3380025"/>
              <a:gd name="connsiteX3" fmla="*/ 7566497 w 7647931"/>
              <a:gd name="connsiteY3" fmla="*/ 1450273 h 3380025"/>
              <a:gd name="connsiteX4" fmla="*/ 7647931 w 7647931"/>
              <a:gd name="connsiteY4" fmla="*/ 3288510 h 3380025"/>
              <a:gd name="connsiteX5" fmla="*/ 0 w 7647931"/>
              <a:gd name="connsiteY5" fmla="*/ 3380025 h 3380025"/>
              <a:gd name="connsiteX6" fmla="*/ 609369 w 7647931"/>
              <a:gd name="connsiteY6" fmla="*/ 2858727 h 3380025"/>
              <a:gd name="connsiteX0" fmla="*/ 609369 w 7647931"/>
              <a:gd name="connsiteY0" fmla="*/ 2858727 h 3380025"/>
              <a:gd name="connsiteX1" fmla="*/ 2888260 w 7647931"/>
              <a:gd name="connsiteY1" fmla="*/ 1784221 h 3380025"/>
              <a:gd name="connsiteX2" fmla="*/ 4998188 w 7647931"/>
              <a:gd name="connsiteY2" fmla="*/ 47 h 3380025"/>
              <a:gd name="connsiteX3" fmla="*/ 7566497 w 7647931"/>
              <a:gd name="connsiteY3" fmla="*/ 1450273 h 3380025"/>
              <a:gd name="connsiteX4" fmla="*/ 7647931 w 7647931"/>
              <a:gd name="connsiteY4" fmla="*/ 3288510 h 3380025"/>
              <a:gd name="connsiteX5" fmla="*/ 0 w 7647931"/>
              <a:gd name="connsiteY5" fmla="*/ 3380025 h 3380025"/>
              <a:gd name="connsiteX6" fmla="*/ 609369 w 7647931"/>
              <a:gd name="connsiteY6" fmla="*/ 2858727 h 3380025"/>
              <a:gd name="connsiteX0" fmla="*/ 609369 w 7647931"/>
              <a:gd name="connsiteY0" fmla="*/ 2858727 h 3380025"/>
              <a:gd name="connsiteX1" fmla="*/ 2888260 w 7647931"/>
              <a:gd name="connsiteY1" fmla="*/ 1784221 h 3380025"/>
              <a:gd name="connsiteX2" fmla="*/ 4998188 w 7647931"/>
              <a:gd name="connsiteY2" fmla="*/ 47 h 3380025"/>
              <a:gd name="connsiteX3" fmla="*/ 7566497 w 7647931"/>
              <a:gd name="connsiteY3" fmla="*/ 1450273 h 3380025"/>
              <a:gd name="connsiteX4" fmla="*/ 7647931 w 7647931"/>
              <a:gd name="connsiteY4" fmla="*/ 3288510 h 3380025"/>
              <a:gd name="connsiteX5" fmla="*/ 0 w 7647931"/>
              <a:gd name="connsiteY5" fmla="*/ 3380025 h 3380025"/>
              <a:gd name="connsiteX6" fmla="*/ 609369 w 7647931"/>
              <a:gd name="connsiteY6" fmla="*/ 2858727 h 3380025"/>
              <a:gd name="connsiteX0" fmla="*/ 7647931 w 7734194"/>
              <a:gd name="connsiteY0" fmla="*/ 3288510 h 3380025"/>
              <a:gd name="connsiteX1" fmla="*/ 0 w 7734194"/>
              <a:gd name="connsiteY1" fmla="*/ 3380025 h 3380025"/>
              <a:gd name="connsiteX2" fmla="*/ 609369 w 7734194"/>
              <a:gd name="connsiteY2" fmla="*/ 2858727 h 3380025"/>
              <a:gd name="connsiteX3" fmla="*/ 2888260 w 7734194"/>
              <a:gd name="connsiteY3" fmla="*/ 1784221 h 3380025"/>
              <a:gd name="connsiteX4" fmla="*/ 4998188 w 7734194"/>
              <a:gd name="connsiteY4" fmla="*/ 47 h 3380025"/>
              <a:gd name="connsiteX5" fmla="*/ 7566497 w 7734194"/>
              <a:gd name="connsiteY5" fmla="*/ 1450273 h 3380025"/>
              <a:gd name="connsiteX6" fmla="*/ 7734194 w 7734194"/>
              <a:gd name="connsiteY6" fmla="*/ 3363553 h 3380025"/>
              <a:gd name="connsiteX0" fmla="*/ 7647931 w 7647931"/>
              <a:gd name="connsiteY0" fmla="*/ 3288510 h 3380025"/>
              <a:gd name="connsiteX1" fmla="*/ 0 w 7647931"/>
              <a:gd name="connsiteY1" fmla="*/ 3380025 h 3380025"/>
              <a:gd name="connsiteX2" fmla="*/ 609369 w 7647931"/>
              <a:gd name="connsiteY2" fmla="*/ 2858727 h 3380025"/>
              <a:gd name="connsiteX3" fmla="*/ 2888260 w 7647931"/>
              <a:gd name="connsiteY3" fmla="*/ 1784221 h 3380025"/>
              <a:gd name="connsiteX4" fmla="*/ 4998188 w 7647931"/>
              <a:gd name="connsiteY4" fmla="*/ 47 h 3380025"/>
              <a:gd name="connsiteX5" fmla="*/ 7566497 w 7647931"/>
              <a:gd name="connsiteY5" fmla="*/ 1450273 h 3380025"/>
              <a:gd name="connsiteX0" fmla="*/ 0 w 7566497"/>
              <a:gd name="connsiteY0" fmla="*/ 3380025 h 3380025"/>
              <a:gd name="connsiteX1" fmla="*/ 609369 w 7566497"/>
              <a:gd name="connsiteY1" fmla="*/ 2858727 h 3380025"/>
              <a:gd name="connsiteX2" fmla="*/ 2888260 w 7566497"/>
              <a:gd name="connsiteY2" fmla="*/ 1784221 h 3380025"/>
              <a:gd name="connsiteX3" fmla="*/ 4998188 w 7566497"/>
              <a:gd name="connsiteY3" fmla="*/ 47 h 3380025"/>
              <a:gd name="connsiteX4" fmla="*/ 7566497 w 7566497"/>
              <a:gd name="connsiteY4" fmla="*/ 1450273 h 3380025"/>
              <a:gd name="connsiteX0" fmla="*/ 0 w 6957128"/>
              <a:gd name="connsiteY0" fmla="*/ 2858727 h 2858727"/>
              <a:gd name="connsiteX1" fmla="*/ 2278891 w 6957128"/>
              <a:gd name="connsiteY1" fmla="*/ 1784221 h 2858727"/>
              <a:gd name="connsiteX2" fmla="*/ 4388819 w 6957128"/>
              <a:gd name="connsiteY2" fmla="*/ 47 h 2858727"/>
              <a:gd name="connsiteX3" fmla="*/ 6957128 w 6957128"/>
              <a:gd name="connsiteY3" fmla="*/ 1450273 h 285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57128" h="2858727">
                <a:moveTo>
                  <a:pt x="0" y="2858727"/>
                </a:moveTo>
                <a:cubicBezTo>
                  <a:pt x="789222" y="2766887"/>
                  <a:pt x="1579339" y="2459536"/>
                  <a:pt x="2278891" y="1784221"/>
                </a:cubicBezTo>
                <a:cubicBezTo>
                  <a:pt x="2978443" y="1108906"/>
                  <a:pt x="3472354" y="-8355"/>
                  <a:pt x="4388819" y="47"/>
                </a:cubicBezTo>
                <a:cubicBezTo>
                  <a:pt x="5305284" y="8449"/>
                  <a:pt x="5336404" y="1068907"/>
                  <a:pt x="6957128" y="1450273"/>
                </a:cubicBezTo>
              </a:path>
            </a:pathLst>
          </a:custGeom>
          <a:noFill/>
          <a:ln w="38100" cap="rnd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7"/>
          <p:cNvSpPr/>
          <p:nvPr/>
        </p:nvSpPr>
        <p:spPr>
          <a:xfrm>
            <a:off x="6315639" y="2536135"/>
            <a:ext cx="1833746" cy="515399"/>
          </a:xfrm>
          <a:custGeom>
            <a:avLst/>
            <a:gdLst>
              <a:gd name="connsiteX0" fmla="*/ 0 w 1676400"/>
              <a:gd name="connsiteY0" fmla="*/ 865824 h 1731647"/>
              <a:gd name="connsiteX1" fmla="*/ 838200 w 1676400"/>
              <a:gd name="connsiteY1" fmla="*/ 0 h 1731647"/>
              <a:gd name="connsiteX2" fmla="*/ 1676400 w 1676400"/>
              <a:gd name="connsiteY2" fmla="*/ 865824 h 1731647"/>
              <a:gd name="connsiteX3" fmla="*/ 838200 w 1676400"/>
              <a:gd name="connsiteY3" fmla="*/ 1731648 h 1731647"/>
              <a:gd name="connsiteX4" fmla="*/ 0 w 1676400"/>
              <a:gd name="connsiteY4" fmla="*/ 865824 h 1731647"/>
              <a:gd name="connsiteX0" fmla="*/ 838200 w 1676400"/>
              <a:gd name="connsiteY0" fmla="*/ 1731648 h 1823088"/>
              <a:gd name="connsiteX1" fmla="*/ 0 w 1676400"/>
              <a:gd name="connsiteY1" fmla="*/ 865824 h 1823088"/>
              <a:gd name="connsiteX2" fmla="*/ 838200 w 1676400"/>
              <a:gd name="connsiteY2" fmla="*/ 0 h 1823088"/>
              <a:gd name="connsiteX3" fmla="*/ 1676400 w 1676400"/>
              <a:gd name="connsiteY3" fmla="*/ 865824 h 1823088"/>
              <a:gd name="connsiteX4" fmla="*/ 929640 w 1676400"/>
              <a:gd name="connsiteY4" fmla="*/ 1823088 h 1823088"/>
              <a:gd name="connsiteX0" fmla="*/ 45180 w 5210054"/>
              <a:gd name="connsiteY0" fmla="*/ 2556839 h 2556839"/>
              <a:gd name="connsiteX1" fmla="*/ 3533654 w 5210054"/>
              <a:gd name="connsiteY1" fmla="*/ 865824 h 2556839"/>
              <a:gd name="connsiteX2" fmla="*/ 4371854 w 5210054"/>
              <a:gd name="connsiteY2" fmla="*/ 0 h 2556839"/>
              <a:gd name="connsiteX3" fmla="*/ 5210054 w 5210054"/>
              <a:gd name="connsiteY3" fmla="*/ 865824 h 2556839"/>
              <a:gd name="connsiteX4" fmla="*/ 4463294 w 5210054"/>
              <a:gd name="connsiteY4" fmla="*/ 1823088 h 2556839"/>
              <a:gd name="connsiteX0" fmla="*/ 0 w 5164874"/>
              <a:gd name="connsiteY0" fmla="*/ 2556839 h 2556839"/>
              <a:gd name="connsiteX1" fmla="*/ 3488474 w 5164874"/>
              <a:gd name="connsiteY1" fmla="*/ 865824 h 2556839"/>
              <a:gd name="connsiteX2" fmla="*/ 4326674 w 5164874"/>
              <a:gd name="connsiteY2" fmla="*/ 0 h 2556839"/>
              <a:gd name="connsiteX3" fmla="*/ 5164874 w 5164874"/>
              <a:gd name="connsiteY3" fmla="*/ 865824 h 2556839"/>
              <a:gd name="connsiteX4" fmla="*/ 4418114 w 5164874"/>
              <a:gd name="connsiteY4" fmla="*/ 1823088 h 2556839"/>
              <a:gd name="connsiteX0" fmla="*/ 0 w 5164874"/>
              <a:gd name="connsiteY0" fmla="*/ 2556839 h 2556839"/>
              <a:gd name="connsiteX1" fmla="*/ 3488474 w 5164874"/>
              <a:gd name="connsiteY1" fmla="*/ 865824 h 2556839"/>
              <a:gd name="connsiteX2" fmla="*/ 4326674 w 5164874"/>
              <a:gd name="connsiteY2" fmla="*/ 0 h 2556839"/>
              <a:gd name="connsiteX3" fmla="*/ 5164874 w 5164874"/>
              <a:gd name="connsiteY3" fmla="*/ 865824 h 2556839"/>
              <a:gd name="connsiteX4" fmla="*/ 4418114 w 5164874"/>
              <a:gd name="connsiteY4" fmla="*/ 1823088 h 2556839"/>
              <a:gd name="connsiteX0" fmla="*/ 0 w 5164874"/>
              <a:gd name="connsiteY0" fmla="*/ 2556839 h 2556839"/>
              <a:gd name="connsiteX1" fmla="*/ 2651754 w 5164874"/>
              <a:gd name="connsiteY1" fmla="*/ 1180491 h 2556839"/>
              <a:gd name="connsiteX2" fmla="*/ 3488474 w 5164874"/>
              <a:gd name="connsiteY2" fmla="*/ 865824 h 2556839"/>
              <a:gd name="connsiteX3" fmla="*/ 4326674 w 5164874"/>
              <a:gd name="connsiteY3" fmla="*/ 0 h 2556839"/>
              <a:gd name="connsiteX4" fmla="*/ 5164874 w 5164874"/>
              <a:gd name="connsiteY4" fmla="*/ 865824 h 2556839"/>
              <a:gd name="connsiteX5" fmla="*/ 4418114 w 5164874"/>
              <a:gd name="connsiteY5" fmla="*/ 1823088 h 2556839"/>
              <a:gd name="connsiteX0" fmla="*/ 0 w 5164874"/>
              <a:gd name="connsiteY0" fmla="*/ 2556839 h 2556839"/>
              <a:gd name="connsiteX1" fmla="*/ 2234503 w 5164874"/>
              <a:gd name="connsiteY1" fmla="*/ 1482332 h 2556839"/>
              <a:gd name="connsiteX2" fmla="*/ 3488474 w 5164874"/>
              <a:gd name="connsiteY2" fmla="*/ 865824 h 2556839"/>
              <a:gd name="connsiteX3" fmla="*/ 4326674 w 5164874"/>
              <a:gd name="connsiteY3" fmla="*/ 0 h 2556839"/>
              <a:gd name="connsiteX4" fmla="*/ 5164874 w 5164874"/>
              <a:gd name="connsiteY4" fmla="*/ 865824 h 2556839"/>
              <a:gd name="connsiteX5" fmla="*/ 4418114 w 5164874"/>
              <a:gd name="connsiteY5" fmla="*/ 1823088 h 2556839"/>
              <a:gd name="connsiteX0" fmla="*/ 0 w 5164874"/>
              <a:gd name="connsiteY0" fmla="*/ 2556839 h 2556839"/>
              <a:gd name="connsiteX1" fmla="*/ 2234503 w 5164874"/>
              <a:gd name="connsiteY1" fmla="*/ 1482332 h 2556839"/>
              <a:gd name="connsiteX2" fmla="*/ 3488474 w 5164874"/>
              <a:gd name="connsiteY2" fmla="*/ 865824 h 2556839"/>
              <a:gd name="connsiteX3" fmla="*/ 4326674 w 5164874"/>
              <a:gd name="connsiteY3" fmla="*/ 0 h 2556839"/>
              <a:gd name="connsiteX4" fmla="*/ 5164874 w 5164874"/>
              <a:gd name="connsiteY4" fmla="*/ 865824 h 2556839"/>
              <a:gd name="connsiteX5" fmla="*/ 4418114 w 5164874"/>
              <a:gd name="connsiteY5" fmla="*/ 1823088 h 2556839"/>
              <a:gd name="connsiteX0" fmla="*/ 0 w 5164874"/>
              <a:gd name="connsiteY0" fmla="*/ 2556839 h 2556839"/>
              <a:gd name="connsiteX1" fmla="*/ 2234503 w 5164874"/>
              <a:gd name="connsiteY1" fmla="*/ 1482332 h 2556839"/>
              <a:gd name="connsiteX2" fmla="*/ 3488474 w 5164874"/>
              <a:gd name="connsiteY2" fmla="*/ 865824 h 2556839"/>
              <a:gd name="connsiteX3" fmla="*/ 4326674 w 5164874"/>
              <a:gd name="connsiteY3" fmla="*/ 0 h 2556839"/>
              <a:gd name="connsiteX4" fmla="*/ 5164874 w 5164874"/>
              <a:gd name="connsiteY4" fmla="*/ 865824 h 2556839"/>
              <a:gd name="connsiteX5" fmla="*/ 4418114 w 5164874"/>
              <a:gd name="connsiteY5" fmla="*/ 1823088 h 2556839"/>
              <a:gd name="connsiteX0" fmla="*/ 0 w 5164874"/>
              <a:gd name="connsiteY0" fmla="*/ 2556839 h 2556839"/>
              <a:gd name="connsiteX1" fmla="*/ 2234503 w 5164874"/>
              <a:gd name="connsiteY1" fmla="*/ 1482332 h 2556839"/>
              <a:gd name="connsiteX2" fmla="*/ 4326674 w 5164874"/>
              <a:gd name="connsiteY2" fmla="*/ 0 h 2556839"/>
              <a:gd name="connsiteX3" fmla="*/ 5164874 w 5164874"/>
              <a:gd name="connsiteY3" fmla="*/ 865824 h 2556839"/>
              <a:gd name="connsiteX4" fmla="*/ 4418114 w 5164874"/>
              <a:gd name="connsiteY4" fmla="*/ 1823088 h 2556839"/>
              <a:gd name="connsiteX0" fmla="*/ 0 w 5164874"/>
              <a:gd name="connsiteY0" fmla="*/ 2876435 h 2876435"/>
              <a:gd name="connsiteX1" fmla="*/ 2234503 w 5164874"/>
              <a:gd name="connsiteY1" fmla="*/ 1801928 h 2876435"/>
              <a:gd name="connsiteX2" fmla="*/ 4317797 w 5164874"/>
              <a:gd name="connsiteY2" fmla="*/ 0 h 2876435"/>
              <a:gd name="connsiteX3" fmla="*/ 5164874 w 5164874"/>
              <a:gd name="connsiteY3" fmla="*/ 1185420 h 2876435"/>
              <a:gd name="connsiteX4" fmla="*/ 4418114 w 5164874"/>
              <a:gd name="connsiteY4" fmla="*/ 2142684 h 2876435"/>
              <a:gd name="connsiteX0" fmla="*/ 0 w 5164874"/>
              <a:gd name="connsiteY0" fmla="*/ 2883790 h 2883790"/>
              <a:gd name="connsiteX1" fmla="*/ 2110216 w 5164874"/>
              <a:gd name="connsiteY1" fmla="*/ 1747140 h 2883790"/>
              <a:gd name="connsiteX2" fmla="*/ 4317797 w 5164874"/>
              <a:gd name="connsiteY2" fmla="*/ 7355 h 2883790"/>
              <a:gd name="connsiteX3" fmla="*/ 5164874 w 5164874"/>
              <a:gd name="connsiteY3" fmla="*/ 1192775 h 2883790"/>
              <a:gd name="connsiteX4" fmla="*/ 4418114 w 5164874"/>
              <a:gd name="connsiteY4" fmla="*/ 2150039 h 2883790"/>
              <a:gd name="connsiteX0" fmla="*/ 0 w 5164874"/>
              <a:gd name="connsiteY0" fmla="*/ 2857388 h 2857388"/>
              <a:gd name="connsiteX1" fmla="*/ 2110216 w 5164874"/>
              <a:gd name="connsiteY1" fmla="*/ 1720738 h 2857388"/>
              <a:gd name="connsiteX2" fmla="*/ 4442085 w 5164874"/>
              <a:gd name="connsiteY2" fmla="*/ 7586 h 2857388"/>
              <a:gd name="connsiteX3" fmla="*/ 5164874 w 5164874"/>
              <a:gd name="connsiteY3" fmla="*/ 1166373 h 2857388"/>
              <a:gd name="connsiteX4" fmla="*/ 4418114 w 5164874"/>
              <a:gd name="connsiteY4" fmla="*/ 2123637 h 2857388"/>
              <a:gd name="connsiteX0" fmla="*/ 0 w 5963864"/>
              <a:gd name="connsiteY0" fmla="*/ 2866842 h 2866842"/>
              <a:gd name="connsiteX1" fmla="*/ 2110216 w 5963864"/>
              <a:gd name="connsiteY1" fmla="*/ 1730192 h 2866842"/>
              <a:gd name="connsiteX2" fmla="*/ 4442085 w 5963864"/>
              <a:gd name="connsiteY2" fmla="*/ 17040 h 2866842"/>
              <a:gd name="connsiteX3" fmla="*/ 5963864 w 5963864"/>
              <a:gd name="connsiteY3" fmla="*/ 971640 h 2866842"/>
              <a:gd name="connsiteX4" fmla="*/ 4418114 w 5963864"/>
              <a:gd name="connsiteY4" fmla="*/ 2133091 h 2866842"/>
              <a:gd name="connsiteX0" fmla="*/ 0 w 7021215"/>
              <a:gd name="connsiteY0" fmla="*/ 2866842 h 2866842"/>
              <a:gd name="connsiteX1" fmla="*/ 2110216 w 7021215"/>
              <a:gd name="connsiteY1" fmla="*/ 1730192 h 2866842"/>
              <a:gd name="connsiteX2" fmla="*/ 4442085 w 7021215"/>
              <a:gd name="connsiteY2" fmla="*/ 17040 h 2866842"/>
              <a:gd name="connsiteX3" fmla="*/ 5963864 w 7021215"/>
              <a:gd name="connsiteY3" fmla="*/ 971640 h 2866842"/>
              <a:gd name="connsiteX4" fmla="*/ 6957128 w 7021215"/>
              <a:gd name="connsiteY4" fmla="*/ 1458388 h 2866842"/>
              <a:gd name="connsiteX0" fmla="*/ 0 w 7021215"/>
              <a:gd name="connsiteY0" fmla="*/ 2866842 h 2866842"/>
              <a:gd name="connsiteX1" fmla="*/ 2110216 w 7021215"/>
              <a:gd name="connsiteY1" fmla="*/ 1730192 h 2866842"/>
              <a:gd name="connsiteX2" fmla="*/ 4442085 w 7021215"/>
              <a:gd name="connsiteY2" fmla="*/ 17040 h 2866842"/>
              <a:gd name="connsiteX3" fmla="*/ 5963864 w 7021215"/>
              <a:gd name="connsiteY3" fmla="*/ 971640 h 2866842"/>
              <a:gd name="connsiteX4" fmla="*/ 6957128 w 7021215"/>
              <a:gd name="connsiteY4" fmla="*/ 1458388 h 2866842"/>
              <a:gd name="connsiteX0" fmla="*/ 0 w 6957128"/>
              <a:gd name="connsiteY0" fmla="*/ 2866842 h 2866842"/>
              <a:gd name="connsiteX1" fmla="*/ 2110216 w 6957128"/>
              <a:gd name="connsiteY1" fmla="*/ 1730192 h 2866842"/>
              <a:gd name="connsiteX2" fmla="*/ 4442085 w 6957128"/>
              <a:gd name="connsiteY2" fmla="*/ 17040 h 2866842"/>
              <a:gd name="connsiteX3" fmla="*/ 5963864 w 6957128"/>
              <a:gd name="connsiteY3" fmla="*/ 971640 h 2866842"/>
              <a:gd name="connsiteX4" fmla="*/ 6957128 w 6957128"/>
              <a:gd name="connsiteY4" fmla="*/ 1458388 h 2866842"/>
              <a:gd name="connsiteX0" fmla="*/ 0 w 6957128"/>
              <a:gd name="connsiteY0" fmla="*/ 2879635 h 2879635"/>
              <a:gd name="connsiteX1" fmla="*/ 2110216 w 6957128"/>
              <a:gd name="connsiteY1" fmla="*/ 1742985 h 2879635"/>
              <a:gd name="connsiteX2" fmla="*/ 4442085 w 6957128"/>
              <a:gd name="connsiteY2" fmla="*/ 29833 h 2879635"/>
              <a:gd name="connsiteX3" fmla="*/ 5448220 w 6957128"/>
              <a:gd name="connsiteY3" fmla="*/ 677663 h 2879635"/>
              <a:gd name="connsiteX4" fmla="*/ 5963864 w 6957128"/>
              <a:gd name="connsiteY4" fmla="*/ 984433 h 2879635"/>
              <a:gd name="connsiteX5" fmla="*/ 6957128 w 6957128"/>
              <a:gd name="connsiteY5" fmla="*/ 1471181 h 2879635"/>
              <a:gd name="connsiteX0" fmla="*/ 0 w 6957128"/>
              <a:gd name="connsiteY0" fmla="*/ 2888186 h 2888186"/>
              <a:gd name="connsiteX1" fmla="*/ 2110216 w 6957128"/>
              <a:gd name="connsiteY1" fmla="*/ 1751536 h 2888186"/>
              <a:gd name="connsiteX2" fmla="*/ 4388819 w 6957128"/>
              <a:gd name="connsiteY2" fmla="*/ 29506 h 2888186"/>
              <a:gd name="connsiteX3" fmla="*/ 5448220 w 6957128"/>
              <a:gd name="connsiteY3" fmla="*/ 686214 h 2888186"/>
              <a:gd name="connsiteX4" fmla="*/ 5963864 w 6957128"/>
              <a:gd name="connsiteY4" fmla="*/ 992984 h 2888186"/>
              <a:gd name="connsiteX5" fmla="*/ 6957128 w 6957128"/>
              <a:gd name="connsiteY5" fmla="*/ 1479732 h 2888186"/>
              <a:gd name="connsiteX0" fmla="*/ 0 w 6957128"/>
              <a:gd name="connsiteY0" fmla="*/ 2858866 h 2858866"/>
              <a:gd name="connsiteX1" fmla="*/ 2110216 w 6957128"/>
              <a:gd name="connsiteY1" fmla="*/ 1722216 h 2858866"/>
              <a:gd name="connsiteX2" fmla="*/ 4388819 w 6957128"/>
              <a:gd name="connsiteY2" fmla="*/ 186 h 2858866"/>
              <a:gd name="connsiteX3" fmla="*/ 5448220 w 6957128"/>
              <a:gd name="connsiteY3" fmla="*/ 656894 h 2858866"/>
              <a:gd name="connsiteX4" fmla="*/ 5963864 w 6957128"/>
              <a:gd name="connsiteY4" fmla="*/ 963664 h 2858866"/>
              <a:gd name="connsiteX5" fmla="*/ 6957128 w 6957128"/>
              <a:gd name="connsiteY5" fmla="*/ 1450412 h 2858866"/>
              <a:gd name="connsiteX0" fmla="*/ 0 w 6957128"/>
              <a:gd name="connsiteY0" fmla="*/ 2871449 h 2871449"/>
              <a:gd name="connsiteX1" fmla="*/ 2110216 w 6957128"/>
              <a:gd name="connsiteY1" fmla="*/ 1734799 h 2871449"/>
              <a:gd name="connsiteX2" fmla="*/ 4388819 w 6957128"/>
              <a:gd name="connsiteY2" fmla="*/ 12769 h 2871449"/>
              <a:gd name="connsiteX3" fmla="*/ 5963864 w 6957128"/>
              <a:gd name="connsiteY3" fmla="*/ 976247 h 2871449"/>
              <a:gd name="connsiteX4" fmla="*/ 6957128 w 6957128"/>
              <a:gd name="connsiteY4" fmla="*/ 1462995 h 2871449"/>
              <a:gd name="connsiteX0" fmla="*/ 0 w 6957128"/>
              <a:gd name="connsiteY0" fmla="*/ 2870745 h 2870745"/>
              <a:gd name="connsiteX1" fmla="*/ 2110216 w 6957128"/>
              <a:gd name="connsiteY1" fmla="*/ 1734095 h 2870745"/>
              <a:gd name="connsiteX2" fmla="*/ 4388819 w 6957128"/>
              <a:gd name="connsiteY2" fmla="*/ 12065 h 2870745"/>
              <a:gd name="connsiteX3" fmla="*/ 5963864 w 6957128"/>
              <a:gd name="connsiteY3" fmla="*/ 975543 h 2870745"/>
              <a:gd name="connsiteX4" fmla="*/ 6957128 w 6957128"/>
              <a:gd name="connsiteY4" fmla="*/ 1462291 h 2870745"/>
              <a:gd name="connsiteX0" fmla="*/ 0 w 6957128"/>
              <a:gd name="connsiteY0" fmla="*/ 2870745 h 2870745"/>
              <a:gd name="connsiteX1" fmla="*/ 2110216 w 6957128"/>
              <a:gd name="connsiteY1" fmla="*/ 1734095 h 2870745"/>
              <a:gd name="connsiteX2" fmla="*/ 4388819 w 6957128"/>
              <a:gd name="connsiteY2" fmla="*/ 12065 h 2870745"/>
              <a:gd name="connsiteX3" fmla="*/ 5963864 w 6957128"/>
              <a:gd name="connsiteY3" fmla="*/ 975543 h 2870745"/>
              <a:gd name="connsiteX4" fmla="*/ 6957128 w 6957128"/>
              <a:gd name="connsiteY4" fmla="*/ 1462291 h 2870745"/>
              <a:gd name="connsiteX0" fmla="*/ 0 w 6957128"/>
              <a:gd name="connsiteY0" fmla="*/ 2870745 h 2870745"/>
              <a:gd name="connsiteX1" fmla="*/ 2110216 w 6957128"/>
              <a:gd name="connsiteY1" fmla="*/ 1734095 h 2870745"/>
              <a:gd name="connsiteX2" fmla="*/ 4388819 w 6957128"/>
              <a:gd name="connsiteY2" fmla="*/ 12065 h 2870745"/>
              <a:gd name="connsiteX3" fmla="*/ 5963864 w 6957128"/>
              <a:gd name="connsiteY3" fmla="*/ 975543 h 2870745"/>
              <a:gd name="connsiteX4" fmla="*/ 6957128 w 6957128"/>
              <a:gd name="connsiteY4" fmla="*/ 1462291 h 2870745"/>
              <a:gd name="connsiteX0" fmla="*/ 0 w 6957128"/>
              <a:gd name="connsiteY0" fmla="*/ 2872556 h 2872556"/>
              <a:gd name="connsiteX1" fmla="*/ 2278891 w 6957128"/>
              <a:gd name="connsiteY1" fmla="*/ 1798050 h 2872556"/>
              <a:gd name="connsiteX2" fmla="*/ 4388819 w 6957128"/>
              <a:gd name="connsiteY2" fmla="*/ 13876 h 2872556"/>
              <a:gd name="connsiteX3" fmla="*/ 5963864 w 6957128"/>
              <a:gd name="connsiteY3" fmla="*/ 977354 h 2872556"/>
              <a:gd name="connsiteX4" fmla="*/ 6957128 w 6957128"/>
              <a:gd name="connsiteY4" fmla="*/ 1464102 h 2872556"/>
              <a:gd name="connsiteX0" fmla="*/ 0 w 6957128"/>
              <a:gd name="connsiteY0" fmla="*/ 2872556 h 2872556"/>
              <a:gd name="connsiteX1" fmla="*/ 2278891 w 6957128"/>
              <a:gd name="connsiteY1" fmla="*/ 1798050 h 2872556"/>
              <a:gd name="connsiteX2" fmla="*/ 4388819 w 6957128"/>
              <a:gd name="connsiteY2" fmla="*/ 13876 h 2872556"/>
              <a:gd name="connsiteX3" fmla="*/ 5963864 w 6957128"/>
              <a:gd name="connsiteY3" fmla="*/ 977354 h 2872556"/>
              <a:gd name="connsiteX4" fmla="*/ 6957128 w 6957128"/>
              <a:gd name="connsiteY4" fmla="*/ 1464102 h 2872556"/>
              <a:gd name="connsiteX0" fmla="*/ 0 w 6957128"/>
              <a:gd name="connsiteY0" fmla="*/ 2872556 h 2872556"/>
              <a:gd name="connsiteX1" fmla="*/ 2278891 w 6957128"/>
              <a:gd name="connsiteY1" fmla="*/ 1798050 h 2872556"/>
              <a:gd name="connsiteX2" fmla="*/ 4388819 w 6957128"/>
              <a:gd name="connsiteY2" fmla="*/ 13876 h 2872556"/>
              <a:gd name="connsiteX3" fmla="*/ 5963864 w 6957128"/>
              <a:gd name="connsiteY3" fmla="*/ 977354 h 2872556"/>
              <a:gd name="connsiteX4" fmla="*/ 6957128 w 6957128"/>
              <a:gd name="connsiteY4" fmla="*/ 1464102 h 2872556"/>
              <a:gd name="connsiteX0" fmla="*/ 0 w 6957128"/>
              <a:gd name="connsiteY0" fmla="*/ 2858680 h 2858680"/>
              <a:gd name="connsiteX1" fmla="*/ 2278891 w 6957128"/>
              <a:gd name="connsiteY1" fmla="*/ 1784174 h 2858680"/>
              <a:gd name="connsiteX2" fmla="*/ 4388819 w 6957128"/>
              <a:gd name="connsiteY2" fmla="*/ 0 h 2858680"/>
              <a:gd name="connsiteX3" fmla="*/ 5963864 w 6957128"/>
              <a:gd name="connsiteY3" fmla="*/ 963478 h 2858680"/>
              <a:gd name="connsiteX4" fmla="*/ 6957128 w 6957128"/>
              <a:gd name="connsiteY4" fmla="*/ 1450226 h 2858680"/>
              <a:gd name="connsiteX0" fmla="*/ 0 w 6957128"/>
              <a:gd name="connsiteY0" fmla="*/ 2858680 h 2858680"/>
              <a:gd name="connsiteX1" fmla="*/ 2278891 w 6957128"/>
              <a:gd name="connsiteY1" fmla="*/ 1784174 h 2858680"/>
              <a:gd name="connsiteX2" fmla="*/ 4388819 w 6957128"/>
              <a:gd name="connsiteY2" fmla="*/ 0 h 2858680"/>
              <a:gd name="connsiteX3" fmla="*/ 5963864 w 6957128"/>
              <a:gd name="connsiteY3" fmla="*/ 963478 h 2858680"/>
              <a:gd name="connsiteX4" fmla="*/ 6957128 w 6957128"/>
              <a:gd name="connsiteY4" fmla="*/ 1450226 h 2858680"/>
              <a:gd name="connsiteX0" fmla="*/ 0 w 6957128"/>
              <a:gd name="connsiteY0" fmla="*/ 2858680 h 2858680"/>
              <a:gd name="connsiteX1" fmla="*/ 2278891 w 6957128"/>
              <a:gd name="connsiteY1" fmla="*/ 1784174 h 2858680"/>
              <a:gd name="connsiteX2" fmla="*/ 4388819 w 6957128"/>
              <a:gd name="connsiteY2" fmla="*/ 0 h 2858680"/>
              <a:gd name="connsiteX3" fmla="*/ 5963864 w 6957128"/>
              <a:gd name="connsiteY3" fmla="*/ 963478 h 2858680"/>
              <a:gd name="connsiteX4" fmla="*/ 6957128 w 6957128"/>
              <a:gd name="connsiteY4" fmla="*/ 1450226 h 2858680"/>
              <a:gd name="connsiteX0" fmla="*/ 0 w 6957128"/>
              <a:gd name="connsiteY0" fmla="*/ 2858680 h 2858680"/>
              <a:gd name="connsiteX1" fmla="*/ 2278891 w 6957128"/>
              <a:gd name="connsiteY1" fmla="*/ 1784174 h 2858680"/>
              <a:gd name="connsiteX2" fmla="*/ 4388819 w 6957128"/>
              <a:gd name="connsiteY2" fmla="*/ 0 h 2858680"/>
              <a:gd name="connsiteX3" fmla="*/ 5963864 w 6957128"/>
              <a:gd name="connsiteY3" fmla="*/ 963478 h 2858680"/>
              <a:gd name="connsiteX4" fmla="*/ 6957128 w 6957128"/>
              <a:gd name="connsiteY4" fmla="*/ 1450226 h 2858680"/>
              <a:gd name="connsiteX0" fmla="*/ 0 w 6957128"/>
              <a:gd name="connsiteY0" fmla="*/ 2858694 h 2858694"/>
              <a:gd name="connsiteX1" fmla="*/ 2278891 w 6957128"/>
              <a:gd name="connsiteY1" fmla="*/ 1784188 h 2858694"/>
              <a:gd name="connsiteX2" fmla="*/ 4388819 w 6957128"/>
              <a:gd name="connsiteY2" fmla="*/ 14 h 2858694"/>
              <a:gd name="connsiteX3" fmla="*/ 5963864 w 6957128"/>
              <a:gd name="connsiteY3" fmla="*/ 963492 h 2858694"/>
              <a:gd name="connsiteX4" fmla="*/ 6957128 w 6957128"/>
              <a:gd name="connsiteY4" fmla="*/ 1450240 h 2858694"/>
              <a:gd name="connsiteX0" fmla="*/ 0 w 6957128"/>
              <a:gd name="connsiteY0" fmla="*/ 2858696 h 2858696"/>
              <a:gd name="connsiteX1" fmla="*/ 2278891 w 6957128"/>
              <a:gd name="connsiteY1" fmla="*/ 1784190 h 2858696"/>
              <a:gd name="connsiteX2" fmla="*/ 4388819 w 6957128"/>
              <a:gd name="connsiteY2" fmla="*/ 16 h 2858696"/>
              <a:gd name="connsiteX3" fmla="*/ 5963864 w 6957128"/>
              <a:gd name="connsiteY3" fmla="*/ 963494 h 2858696"/>
              <a:gd name="connsiteX4" fmla="*/ 6957128 w 6957128"/>
              <a:gd name="connsiteY4" fmla="*/ 1450242 h 2858696"/>
              <a:gd name="connsiteX0" fmla="*/ 0 w 6957128"/>
              <a:gd name="connsiteY0" fmla="*/ 2860548 h 2860548"/>
              <a:gd name="connsiteX1" fmla="*/ 2278891 w 6957128"/>
              <a:gd name="connsiteY1" fmla="*/ 1786042 h 2860548"/>
              <a:gd name="connsiteX2" fmla="*/ 4388819 w 6957128"/>
              <a:gd name="connsiteY2" fmla="*/ 1868 h 2860548"/>
              <a:gd name="connsiteX3" fmla="*/ 6957128 w 6957128"/>
              <a:gd name="connsiteY3" fmla="*/ 1452094 h 2860548"/>
              <a:gd name="connsiteX0" fmla="*/ 0 w 6957128"/>
              <a:gd name="connsiteY0" fmla="*/ 2860619 h 2860619"/>
              <a:gd name="connsiteX1" fmla="*/ 2278891 w 6957128"/>
              <a:gd name="connsiteY1" fmla="*/ 1786113 h 2860619"/>
              <a:gd name="connsiteX2" fmla="*/ 4388819 w 6957128"/>
              <a:gd name="connsiteY2" fmla="*/ 1939 h 2860619"/>
              <a:gd name="connsiteX3" fmla="*/ 6957128 w 6957128"/>
              <a:gd name="connsiteY3" fmla="*/ 1452165 h 2860619"/>
              <a:gd name="connsiteX0" fmla="*/ 0 w 6957128"/>
              <a:gd name="connsiteY0" fmla="*/ 2860634 h 2860634"/>
              <a:gd name="connsiteX1" fmla="*/ 2278891 w 6957128"/>
              <a:gd name="connsiteY1" fmla="*/ 1786128 h 2860634"/>
              <a:gd name="connsiteX2" fmla="*/ 4388819 w 6957128"/>
              <a:gd name="connsiteY2" fmla="*/ 1954 h 2860634"/>
              <a:gd name="connsiteX3" fmla="*/ 6957128 w 6957128"/>
              <a:gd name="connsiteY3" fmla="*/ 1452180 h 2860634"/>
              <a:gd name="connsiteX0" fmla="*/ 0 w 6957128"/>
              <a:gd name="connsiteY0" fmla="*/ 2858747 h 2858747"/>
              <a:gd name="connsiteX1" fmla="*/ 2278891 w 6957128"/>
              <a:gd name="connsiteY1" fmla="*/ 1784241 h 2858747"/>
              <a:gd name="connsiteX2" fmla="*/ 4388819 w 6957128"/>
              <a:gd name="connsiteY2" fmla="*/ 67 h 2858747"/>
              <a:gd name="connsiteX3" fmla="*/ 6957128 w 6957128"/>
              <a:gd name="connsiteY3" fmla="*/ 1450293 h 2858747"/>
              <a:gd name="connsiteX0" fmla="*/ 0 w 6957128"/>
              <a:gd name="connsiteY0" fmla="*/ 2858723 h 2858723"/>
              <a:gd name="connsiteX1" fmla="*/ 2278891 w 6957128"/>
              <a:gd name="connsiteY1" fmla="*/ 1784217 h 2858723"/>
              <a:gd name="connsiteX2" fmla="*/ 4388819 w 6957128"/>
              <a:gd name="connsiteY2" fmla="*/ 43 h 2858723"/>
              <a:gd name="connsiteX3" fmla="*/ 6957128 w 6957128"/>
              <a:gd name="connsiteY3" fmla="*/ 1450269 h 2858723"/>
              <a:gd name="connsiteX0" fmla="*/ 0 w 6957128"/>
              <a:gd name="connsiteY0" fmla="*/ 2858721 h 2858721"/>
              <a:gd name="connsiteX1" fmla="*/ 2278891 w 6957128"/>
              <a:gd name="connsiteY1" fmla="*/ 1784215 h 2858721"/>
              <a:gd name="connsiteX2" fmla="*/ 4388819 w 6957128"/>
              <a:gd name="connsiteY2" fmla="*/ 41 h 2858721"/>
              <a:gd name="connsiteX3" fmla="*/ 6957128 w 6957128"/>
              <a:gd name="connsiteY3" fmla="*/ 1450267 h 2858721"/>
              <a:gd name="connsiteX0" fmla="*/ 0 w 6957128"/>
              <a:gd name="connsiteY0" fmla="*/ 2858727 h 2858727"/>
              <a:gd name="connsiteX1" fmla="*/ 2278891 w 6957128"/>
              <a:gd name="connsiteY1" fmla="*/ 1784221 h 2858727"/>
              <a:gd name="connsiteX2" fmla="*/ 4388819 w 6957128"/>
              <a:gd name="connsiteY2" fmla="*/ 47 h 2858727"/>
              <a:gd name="connsiteX3" fmla="*/ 6957128 w 6957128"/>
              <a:gd name="connsiteY3" fmla="*/ 1450273 h 2858727"/>
              <a:gd name="connsiteX0" fmla="*/ 0 w 6957128"/>
              <a:gd name="connsiteY0" fmla="*/ 2858727 h 2858727"/>
              <a:gd name="connsiteX1" fmla="*/ 2278891 w 6957128"/>
              <a:gd name="connsiteY1" fmla="*/ 1784221 h 2858727"/>
              <a:gd name="connsiteX2" fmla="*/ 4388819 w 6957128"/>
              <a:gd name="connsiteY2" fmla="*/ 47 h 2858727"/>
              <a:gd name="connsiteX3" fmla="*/ 6957128 w 6957128"/>
              <a:gd name="connsiteY3" fmla="*/ 1450273 h 2858727"/>
              <a:gd name="connsiteX0" fmla="*/ 0 w 4678237"/>
              <a:gd name="connsiteY0" fmla="*/ 1784221 h 1784221"/>
              <a:gd name="connsiteX1" fmla="*/ 2109928 w 4678237"/>
              <a:gd name="connsiteY1" fmla="*/ 47 h 1784221"/>
              <a:gd name="connsiteX2" fmla="*/ 4678237 w 4678237"/>
              <a:gd name="connsiteY2" fmla="*/ 1450273 h 1784221"/>
              <a:gd name="connsiteX0" fmla="*/ 0 w 2568309"/>
              <a:gd name="connsiteY0" fmla="*/ 0 h 1450226"/>
              <a:gd name="connsiteX1" fmla="*/ 2568309 w 2568309"/>
              <a:gd name="connsiteY1" fmla="*/ 1450226 h 1450226"/>
              <a:gd name="connsiteX0" fmla="*/ 0 w 2473630"/>
              <a:gd name="connsiteY0" fmla="*/ 0 h 1733925"/>
              <a:gd name="connsiteX1" fmla="*/ 2473630 w 2473630"/>
              <a:gd name="connsiteY1" fmla="*/ 1733925 h 1733925"/>
              <a:gd name="connsiteX0" fmla="*/ 0 w 1716201"/>
              <a:gd name="connsiteY0" fmla="*/ 627863 h 627920"/>
              <a:gd name="connsiteX1" fmla="*/ 1716201 w 1716201"/>
              <a:gd name="connsiteY1" fmla="*/ 83049 h 627920"/>
              <a:gd name="connsiteX0" fmla="*/ 0 w 1716201"/>
              <a:gd name="connsiteY0" fmla="*/ 544814 h 545025"/>
              <a:gd name="connsiteX1" fmla="*/ 1716201 w 1716201"/>
              <a:gd name="connsiteY1" fmla="*/ 0 h 545025"/>
              <a:gd name="connsiteX0" fmla="*/ 0 w 1716201"/>
              <a:gd name="connsiteY0" fmla="*/ 544814 h 608003"/>
              <a:gd name="connsiteX1" fmla="*/ 1716201 w 1716201"/>
              <a:gd name="connsiteY1" fmla="*/ 0 h 608003"/>
              <a:gd name="connsiteX0" fmla="*/ 0 w 1716201"/>
              <a:gd name="connsiteY0" fmla="*/ 544814 h 592492"/>
              <a:gd name="connsiteX1" fmla="*/ 1716201 w 1716201"/>
              <a:gd name="connsiteY1" fmla="*/ 0 h 592492"/>
              <a:gd name="connsiteX0" fmla="*/ 0 w 1716201"/>
              <a:gd name="connsiteY0" fmla="*/ 544814 h 623614"/>
              <a:gd name="connsiteX1" fmla="*/ 1716201 w 1716201"/>
              <a:gd name="connsiteY1" fmla="*/ 0 h 623614"/>
              <a:gd name="connsiteX0" fmla="*/ 0 w 1719652"/>
              <a:gd name="connsiteY0" fmla="*/ 826976 h 888784"/>
              <a:gd name="connsiteX1" fmla="*/ 1719652 w 1719652"/>
              <a:gd name="connsiteY1" fmla="*/ 0 h 888784"/>
              <a:gd name="connsiteX0" fmla="*/ 0 w 1719652"/>
              <a:gd name="connsiteY0" fmla="*/ 653096 h 724385"/>
              <a:gd name="connsiteX1" fmla="*/ 1719652 w 1719652"/>
              <a:gd name="connsiteY1" fmla="*/ 0 h 724385"/>
              <a:gd name="connsiteX0" fmla="*/ 0 w 1729922"/>
              <a:gd name="connsiteY0" fmla="*/ 322550 h 422977"/>
              <a:gd name="connsiteX1" fmla="*/ 1729922 w 1729922"/>
              <a:gd name="connsiteY1" fmla="*/ 0 h 42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29922" h="422977">
                <a:moveTo>
                  <a:pt x="0" y="322550"/>
                </a:moveTo>
                <a:cubicBezTo>
                  <a:pt x="454142" y="649762"/>
                  <a:pt x="1028053" y="79484"/>
                  <a:pt x="1729922" y="0"/>
                </a:cubicBezTo>
              </a:path>
            </a:pathLst>
          </a:custGeom>
          <a:noFill/>
          <a:ln w="38100" cap="rnd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92622" y="6019800"/>
            <a:ext cx="1221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600" b="0" smtClean="0">
                <a:solidFill>
                  <a:schemeClr val="tx1"/>
                </a:solidFill>
                <a:latin typeface="+mj-lt"/>
              </a:rPr>
              <a:t>Introduction</a:t>
            </a:r>
            <a:endParaRPr lang="en-US" sz="16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35714" y="6019800"/>
            <a:ext cx="815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600" b="0" smtClean="0">
                <a:solidFill>
                  <a:schemeClr val="tx1"/>
                </a:solidFill>
                <a:latin typeface="+mj-lt"/>
              </a:rPr>
              <a:t>Growth</a:t>
            </a:r>
            <a:endParaRPr lang="en-US" sz="16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4584" y="6019800"/>
            <a:ext cx="9121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600" b="0" smtClean="0">
                <a:solidFill>
                  <a:schemeClr val="tx1"/>
                </a:solidFill>
                <a:latin typeface="+mj-lt"/>
              </a:rPr>
              <a:t>Maturity</a:t>
            </a:r>
            <a:endParaRPr lang="en-US" sz="16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29173" y="6019800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600" b="0" smtClean="0">
                <a:solidFill>
                  <a:schemeClr val="tx1"/>
                </a:solidFill>
                <a:latin typeface="+mj-lt"/>
              </a:rPr>
              <a:t>Decline</a:t>
            </a:r>
            <a:endParaRPr lang="en-US" sz="16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22163" y="2971800"/>
            <a:ext cx="994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600" b="0" smtClean="0">
                <a:solidFill>
                  <a:schemeClr val="bg1"/>
                </a:solidFill>
                <a:latin typeface="+mj-lt"/>
              </a:rPr>
              <a:t>Product</a:t>
            </a:r>
            <a:br>
              <a:rPr lang="en-US" sz="1600" b="0" smtClean="0">
                <a:solidFill>
                  <a:schemeClr val="bg1"/>
                </a:solidFill>
                <a:latin typeface="+mj-lt"/>
              </a:rPr>
            </a:br>
            <a:r>
              <a:rPr lang="en-US" sz="1600" b="0" smtClean="0">
                <a:solidFill>
                  <a:schemeClr val="bg1"/>
                </a:solidFill>
                <a:latin typeface="+mj-lt"/>
              </a:rPr>
              <a:t>Extension</a:t>
            </a:r>
            <a:endParaRPr lang="en-US" sz="1600" b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62000" y="5943600"/>
            <a:ext cx="7772400" cy="0"/>
          </a:xfrm>
          <a:prstGeom prst="straightConnector1">
            <a:avLst/>
          </a:prstGeom>
          <a:ln w="41275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62000" y="1295400"/>
            <a:ext cx="0" cy="4648200"/>
          </a:xfrm>
          <a:prstGeom prst="straightConnector1">
            <a:avLst/>
          </a:prstGeom>
          <a:ln w="41275" cap="rnd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83689" y="3371951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b="0" smtClean="0">
                <a:solidFill>
                  <a:schemeClr val="tx1"/>
                </a:solidFill>
                <a:latin typeface="+mj-lt"/>
              </a:rPr>
              <a:t>Sales</a:t>
            </a: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0509" y="63201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2400" dirty="0" smtClean="0">
                <a:solidFill>
                  <a:prstClr val="white">
                    <a:lumMod val="65000"/>
                    <a:lumOff val="35000"/>
                  </a:prstClr>
                </a:solidFill>
                <a:latin typeface="Century Gothic"/>
              </a:rPr>
              <a:t>TIME</a:t>
            </a:r>
            <a:endParaRPr lang="en-US" sz="2400" dirty="0">
              <a:solidFill>
                <a:prstClr val="white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4953000" y="6369278"/>
            <a:ext cx="685800" cy="363379"/>
          </a:xfrm>
          <a:prstGeom prst="rightArrow">
            <a:avLst/>
          </a:prstGeom>
          <a:gradFill flip="none" rotWithShape="1">
            <a:gsLst>
              <a:gs pos="100000">
                <a:sysClr val="window" lastClr="FFFFFF">
                  <a:lumMod val="100000"/>
                  <a:alpha val="50000"/>
                </a:sysClr>
              </a:gs>
              <a:gs pos="0">
                <a:sysClr val="window" lastClr="FFFFFF">
                  <a:alpha val="0"/>
                </a:sys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6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Download more templates from FPPT.com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E:\websites\free-power-point-templates\2012\logo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1"/>
            <a:ext cx="2857500" cy="102870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1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1130-crm-circular-squared-powerpoint-diagram-with-arrows</Template>
  <TotalTime>0</TotalTime>
  <Words>26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2_Office Theme</vt:lpstr>
      <vt:lpstr>Product Life Cycle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2013-11-11T18:09:31Z</dcterms:created>
  <dcterms:modified xsi:type="dcterms:W3CDTF">2013-11-11T18:28:50Z</dcterms:modified>
</cp:coreProperties>
</file>