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0" r:id="rId4"/>
    <p:sldId id="259" r:id="rId5"/>
    <p:sldId id="256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747"/>
    <a:srgbClr val="E16D6D"/>
    <a:srgbClr val="DF4949"/>
    <a:srgbClr val="C52121"/>
    <a:srgbClr val="71258F"/>
    <a:srgbClr val="00A048"/>
    <a:srgbClr val="B355DD"/>
    <a:srgbClr val="00D642"/>
    <a:srgbClr val="F8B552"/>
    <a:srgbClr val="19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748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B41E4-0B35-4F36-9327-01DC273D72D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7778C-6697-47F9-A7CA-766F5B9F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87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Y" smtClean="0"/>
              <a:t>Download more templates from </a:t>
            </a:r>
            <a:r>
              <a:rPr lang="en-US" smtClean="0">
                <a:hlinkClick r:id="rId3"/>
              </a:rPr>
              <a:t>http://fppt.com/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7778C-6697-47F9-A7CA-766F5B9F4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Y" smtClean="0"/>
              <a:t>Download more templates from </a:t>
            </a:r>
            <a:r>
              <a:rPr lang="en-US" smtClean="0">
                <a:hlinkClick r:id="rId3"/>
              </a:rPr>
              <a:t>http://fppt.com/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7778C-6697-47F9-A7CA-766F5B9F4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Y" smtClean="0"/>
              <a:t>Download more templates from </a:t>
            </a:r>
            <a:r>
              <a:rPr lang="en-US" smtClean="0">
                <a:hlinkClick r:id="rId3"/>
              </a:rPr>
              <a:t>http://fppt.com/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7778C-6697-47F9-A7CA-766F5B9F4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0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Y" smtClean="0"/>
              <a:t>Download more templates from </a:t>
            </a:r>
            <a:r>
              <a:rPr lang="en-US" smtClean="0">
                <a:hlinkClick r:id="rId3"/>
              </a:rPr>
              <a:t>http://fppt.com/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7778C-6697-47F9-A7CA-766F5B9F4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9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Y" smtClean="0"/>
              <a:t>Download more templates from </a:t>
            </a:r>
            <a:r>
              <a:rPr lang="en-US" smtClean="0">
                <a:hlinkClick r:id="rId3"/>
              </a:rPr>
              <a:t>http://fppt.com/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7778C-6697-47F9-A7CA-766F5B9F4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6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1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D427-F149-4DF8-8FEF-4A43675BF023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FD44-76F7-45D0-8F97-3BF2E2A5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/>
              <a:t>Vertical </a:t>
            </a:r>
            <a:r>
              <a:rPr lang="en-US" smtClean="0"/>
              <a:t>Step Diagram (4 Steps)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96612" y="1066800"/>
            <a:ext cx="8618788" cy="1371600"/>
            <a:chOff x="389188" y="1684359"/>
            <a:chExt cx="2057400" cy="2198044"/>
          </a:xfrm>
        </p:grpSpPr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1740842"/>
            </a:xfrm>
            <a:prstGeom prst="round2SameRect">
              <a:avLst>
                <a:gd name="adj1" fmla="val 0"/>
                <a:gd name="adj2" fmla="val 4757"/>
              </a:avLst>
            </a:prstGeom>
            <a:solidFill>
              <a:schemeClr val="tx1">
                <a:lumMod val="75000"/>
                <a:lumOff val="2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27560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783381"/>
              <a:ext cx="1645920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>
              <a:off x="389188" y="1684359"/>
              <a:ext cx="2057400" cy="586145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6612" y="2506492"/>
            <a:ext cx="8618788" cy="1371600"/>
            <a:chOff x="2590800" y="1684359"/>
            <a:chExt cx="2057400" cy="2252347"/>
          </a:xfrm>
        </p:grpSpPr>
        <p:sp>
          <p:nvSpPr>
            <p:cNvPr id="23" name="Round Same Side Corner Rectangle 22"/>
            <p:cNvSpPr/>
            <p:nvPr/>
          </p:nvSpPr>
          <p:spPr>
            <a:xfrm>
              <a:off x="2590800" y="2141559"/>
              <a:ext cx="2057400" cy="1795147"/>
            </a:xfrm>
            <a:prstGeom prst="round2SameRect">
              <a:avLst>
                <a:gd name="adj1" fmla="val 0"/>
                <a:gd name="adj2" fmla="val 4757"/>
              </a:avLst>
            </a:prstGeom>
            <a:solidFill>
              <a:schemeClr val="tx1">
                <a:lumMod val="75000"/>
                <a:lumOff val="2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29837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+mj-lt"/>
                </a:rPr>
                <a:t>Sample Title 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907974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2590800" y="1684359"/>
              <a:ext cx="2057400" cy="593437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6612" y="3941953"/>
            <a:ext cx="8618788" cy="1371600"/>
            <a:chOff x="5029200" y="1684361"/>
            <a:chExt cx="2057400" cy="2154945"/>
          </a:xfrm>
        </p:grpSpPr>
        <p:sp>
          <p:nvSpPr>
            <p:cNvPr id="27" name="Round Same Side Corner Rectangle 26"/>
            <p:cNvSpPr/>
            <p:nvPr/>
          </p:nvSpPr>
          <p:spPr>
            <a:xfrm>
              <a:off x="5029200" y="2141562"/>
              <a:ext cx="2057400" cy="1697744"/>
            </a:xfrm>
            <a:prstGeom prst="round2SameRect">
              <a:avLst>
                <a:gd name="adj1" fmla="val 0"/>
                <a:gd name="adj2" fmla="val 4757"/>
              </a:avLst>
            </a:prstGeom>
            <a:solidFill>
              <a:schemeClr val="tx1">
                <a:lumMod val="75000"/>
                <a:lumOff val="2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272626"/>
              <a:ext cx="188862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882227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561238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6612" y="5393583"/>
            <a:ext cx="8618788" cy="1371600"/>
            <a:chOff x="7250941" y="1684359"/>
            <a:chExt cx="2057400" cy="2252350"/>
          </a:xfrm>
        </p:grpSpPr>
        <p:sp>
          <p:nvSpPr>
            <p:cNvPr id="31" name="Round Same Side Corner Rectangle 30"/>
            <p:cNvSpPr/>
            <p:nvPr/>
          </p:nvSpPr>
          <p:spPr>
            <a:xfrm>
              <a:off x="7250941" y="2141562"/>
              <a:ext cx="2057400" cy="1795147"/>
            </a:xfrm>
            <a:prstGeom prst="round2SameRect">
              <a:avLst>
                <a:gd name="adj1" fmla="val 0"/>
                <a:gd name="adj2" fmla="val 4757"/>
              </a:avLst>
            </a:prstGeom>
            <a:solidFill>
              <a:schemeClr val="tx1">
                <a:lumMod val="75000"/>
                <a:lumOff val="2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5329" y="229837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6681" y="2907974"/>
              <a:ext cx="164592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7250941" y="1684359"/>
              <a:ext cx="2057400" cy="593437"/>
            </a:xfrm>
            <a:prstGeom prst="round2SameRect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4343400" y="2128494"/>
            <a:ext cx="457200" cy="45720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rot="5400000">
            <a:off x="4343400" y="3581400"/>
            <a:ext cx="457200" cy="45720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5400000">
            <a:off x="4343400" y="5015552"/>
            <a:ext cx="457200" cy="457200"/>
            <a:chOff x="861827" y="5516880"/>
            <a:chExt cx="548640" cy="548640"/>
          </a:xfrm>
        </p:grpSpPr>
        <p:sp>
          <p:nvSpPr>
            <p:cNvPr id="44" name="Oval 43"/>
            <p:cNvSpPr/>
            <p:nvPr/>
          </p:nvSpPr>
          <p:spPr>
            <a:xfrm>
              <a:off x="861827" y="55168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>
              <a:off x="1025970" y="5676900"/>
              <a:ext cx="304800" cy="228600"/>
            </a:xfrm>
            <a:prstGeom prst="triangle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70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 smtClean="0"/>
              <a:t>Vertical Step </a:t>
            </a:r>
            <a:r>
              <a:rPr lang="en-US" smtClean="0"/>
              <a:t>Diagram (4 Steps)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96612" y="1066800"/>
            <a:ext cx="8618788" cy="1371600"/>
            <a:chOff x="389188" y="1684359"/>
            <a:chExt cx="2057400" cy="2198044"/>
          </a:xfrm>
        </p:grpSpPr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1740842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0088D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27560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783381"/>
              <a:ext cx="1645920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>
              <a:off x="389188" y="1684359"/>
              <a:ext cx="2057400" cy="586145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6612" y="2506492"/>
            <a:ext cx="8618788" cy="1371600"/>
            <a:chOff x="2590800" y="1684359"/>
            <a:chExt cx="2057400" cy="2252347"/>
          </a:xfrm>
        </p:grpSpPr>
        <p:sp>
          <p:nvSpPr>
            <p:cNvPr id="23" name="Round Same Side Corner Rectangle 22"/>
            <p:cNvSpPr/>
            <p:nvPr/>
          </p:nvSpPr>
          <p:spPr>
            <a:xfrm>
              <a:off x="2590800" y="2141559"/>
              <a:ext cx="2057400" cy="1795147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F7AB3B"/>
                </a:gs>
                <a:gs pos="100000">
                  <a:srgbClr val="DD870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29837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+mj-lt"/>
                </a:rPr>
                <a:t>Sample Title 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907974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2590800" y="1684359"/>
              <a:ext cx="2057400" cy="593437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6612" y="3941953"/>
            <a:ext cx="8618788" cy="1371600"/>
            <a:chOff x="5029200" y="1684361"/>
            <a:chExt cx="2057400" cy="2154945"/>
          </a:xfrm>
        </p:grpSpPr>
        <p:sp>
          <p:nvSpPr>
            <p:cNvPr id="27" name="Round Same Side Corner Rectangle 26"/>
            <p:cNvSpPr/>
            <p:nvPr/>
          </p:nvSpPr>
          <p:spPr>
            <a:xfrm>
              <a:off x="5029200" y="2141562"/>
              <a:ext cx="2057400" cy="1697744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C3A"/>
                </a:gs>
                <a:gs pos="100000">
                  <a:srgbClr val="00A048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272626"/>
              <a:ext cx="188862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882227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561238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6612" y="5393583"/>
            <a:ext cx="8618788" cy="1371600"/>
            <a:chOff x="7250941" y="1684359"/>
            <a:chExt cx="2057400" cy="2252350"/>
          </a:xfrm>
        </p:grpSpPr>
        <p:sp>
          <p:nvSpPr>
            <p:cNvPr id="31" name="Round Same Side Corner Rectangle 30"/>
            <p:cNvSpPr/>
            <p:nvPr/>
          </p:nvSpPr>
          <p:spPr>
            <a:xfrm>
              <a:off x="7250941" y="2141562"/>
              <a:ext cx="2057400" cy="1795147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AF4DDB"/>
                </a:gs>
                <a:gs pos="100000">
                  <a:srgbClr val="71258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5329" y="2298374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6681" y="2907974"/>
              <a:ext cx="164592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7250941" y="1684359"/>
              <a:ext cx="2057400" cy="593437"/>
            </a:xfrm>
            <a:prstGeom prst="round2SameRect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4343400" y="2128494"/>
            <a:ext cx="457200" cy="45720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rot="5400000">
            <a:off x="4343400" y="3581400"/>
            <a:ext cx="457200" cy="45720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5400000">
            <a:off x="4343400" y="5015552"/>
            <a:ext cx="457200" cy="457200"/>
            <a:chOff x="861827" y="5516880"/>
            <a:chExt cx="548640" cy="548640"/>
          </a:xfrm>
        </p:grpSpPr>
        <p:sp>
          <p:nvSpPr>
            <p:cNvPr id="44" name="Oval 43"/>
            <p:cNvSpPr/>
            <p:nvPr/>
          </p:nvSpPr>
          <p:spPr>
            <a:xfrm>
              <a:off x="861827" y="55168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>
              <a:off x="1025970" y="5676900"/>
              <a:ext cx="304800" cy="228600"/>
            </a:xfrm>
            <a:prstGeom prst="triangle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16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en-US"/>
              <a:t>Vertical Step </a:t>
            </a:r>
            <a:r>
              <a:rPr lang="en-US"/>
              <a:t>Diagram </a:t>
            </a:r>
            <a:r>
              <a:rPr lang="en-US" smtClean="0"/>
              <a:t>(3 </a:t>
            </a:r>
            <a:r>
              <a:rPr lang="en-US"/>
              <a:t>Steps)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96612" y="1066800"/>
            <a:ext cx="8618788" cy="1783080"/>
            <a:chOff x="389188" y="1684359"/>
            <a:chExt cx="2057400" cy="2198044"/>
          </a:xfrm>
        </p:grpSpPr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1740842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0088D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155357"/>
              <a:ext cx="18886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663134"/>
              <a:ext cx="1645920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>
              <a:off x="389188" y="1684359"/>
              <a:ext cx="2057400" cy="457202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6612" y="2933700"/>
            <a:ext cx="8618788" cy="1783080"/>
            <a:chOff x="2590800" y="1684359"/>
            <a:chExt cx="2057400" cy="2252347"/>
          </a:xfrm>
        </p:grpSpPr>
        <p:sp>
          <p:nvSpPr>
            <p:cNvPr id="23" name="Round Same Side Corner Rectangle 22"/>
            <p:cNvSpPr/>
            <p:nvPr/>
          </p:nvSpPr>
          <p:spPr>
            <a:xfrm>
              <a:off x="2590800" y="2141559"/>
              <a:ext cx="2057400" cy="1795147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F7AB3B"/>
                </a:gs>
                <a:gs pos="100000">
                  <a:srgbClr val="DD870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144797"/>
              <a:ext cx="18886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754397"/>
              <a:ext cx="1645920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2590800" y="1684359"/>
              <a:ext cx="2057400" cy="457200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6612" y="4800600"/>
            <a:ext cx="8618788" cy="1783080"/>
            <a:chOff x="5029200" y="1684361"/>
            <a:chExt cx="2057400" cy="2154945"/>
          </a:xfrm>
        </p:grpSpPr>
        <p:sp>
          <p:nvSpPr>
            <p:cNvPr id="27" name="Round Same Side Corner Rectangle 26"/>
            <p:cNvSpPr/>
            <p:nvPr/>
          </p:nvSpPr>
          <p:spPr>
            <a:xfrm>
              <a:off x="5029200" y="2141562"/>
              <a:ext cx="2057400" cy="1697744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C3A"/>
                </a:gs>
                <a:gs pos="100000">
                  <a:srgbClr val="00A048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157166"/>
              <a:ext cx="188862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766767"/>
              <a:ext cx="1645920" cy="738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457201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4343400" y="2563504"/>
            <a:ext cx="457200" cy="45720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rot="5400000">
            <a:off x="4343400" y="4446896"/>
            <a:ext cx="457200" cy="45720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53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Horizontal Step </a:t>
            </a:r>
            <a:r>
              <a:rPr lang="en-US"/>
              <a:t>Diagram </a:t>
            </a:r>
            <a:r>
              <a:rPr lang="en-US" smtClean="0"/>
              <a:t>(5 </a:t>
            </a:r>
            <a:r>
              <a:rPr lang="en-US"/>
              <a:t>Steps)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09576" y="1684361"/>
            <a:ext cx="1645920" cy="3040039"/>
            <a:chOff x="389188" y="1684361"/>
            <a:chExt cx="2057400" cy="30400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389188" y="1684361"/>
              <a:ext cx="2057400" cy="457200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0088D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+mj-lt"/>
                </a:rPr>
                <a:t>Sample Title 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20266" y="1684361"/>
            <a:ext cx="1645920" cy="3040039"/>
            <a:chOff x="2590800" y="1684361"/>
            <a:chExt cx="2057400" cy="3040039"/>
          </a:xfrm>
        </p:grpSpPr>
        <p:sp>
          <p:nvSpPr>
            <p:cNvPr id="22" name="Round Same Side Corner Rectangle 21"/>
            <p:cNvSpPr/>
            <p:nvPr/>
          </p:nvSpPr>
          <p:spPr>
            <a:xfrm>
              <a:off x="2590800" y="1684361"/>
              <a:ext cx="2057400" cy="457200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25908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F7AB3B"/>
                </a:gs>
                <a:gs pos="100000">
                  <a:srgbClr val="DD870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2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30956" y="1684361"/>
            <a:ext cx="1645920" cy="3040039"/>
            <a:chOff x="5029200" y="1684361"/>
            <a:chExt cx="2057400" cy="3040039"/>
          </a:xfrm>
        </p:grpSpPr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457200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 Same Side Corner Rectangle 26"/>
            <p:cNvSpPr/>
            <p:nvPr/>
          </p:nvSpPr>
          <p:spPr>
            <a:xfrm>
              <a:off x="50292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C3A"/>
                </a:gs>
                <a:gs pos="100000">
                  <a:srgbClr val="00A048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3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41646" y="1684361"/>
            <a:ext cx="1645920" cy="3040039"/>
            <a:chOff x="7250941" y="1684361"/>
            <a:chExt cx="2057400" cy="3040039"/>
          </a:xfrm>
        </p:grpSpPr>
        <p:sp>
          <p:nvSpPr>
            <p:cNvPr id="30" name="Round Same Side Corner Rectangle 29"/>
            <p:cNvSpPr/>
            <p:nvPr/>
          </p:nvSpPr>
          <p:spPr>
            <a:xfrm>
              <a:off x="7250941" y="1684361"/>
              <a:ext cx="2057400" cy="457200"/>
            </a:xfrm>
            <a:prstGeom prst="round2SameRect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1" name="Round Same Side Corner Rectangle 30"/>
            <p:cNvSpPr/>
            <p:nvPr/>
          </p:nvSpPr>
          <p:spPr>
            <a:xfrm>
              <a:off x="7250941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AF4DDB"/>
                </a:gs>
                <a:gs pos="100000">
                  <a:srgbClr val="71258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5329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4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6681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46215" y="3020704"/>
            <a:ext cx="457200" cy="45720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470910" y="3020704"/>
            <a:ext cx="457200" cy="45720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81600" y="3020704"/>
            <a:ext cx="457200" cy="457200"/>
            <a:chOff x="861827" y="5516880"/>
            <a:chExt cx="548640" cy="548640"/>
          </a:xfrm>
        </p:grpSpPr>
        <p:sp>
          <p:nvSpPr>
            <p:cNvPr id="44" name="Oval 43"/>
            <p:cNvSpPr/>
            <p:nvPr/>
          </p:nvSpPr>
          <p:spPr>
            <a:xfrm>
              <a:off x="861827" y="55168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>
              <a:off x="1025970" y="5676900"/>
              <a:ext cx="304800" cy="228600"/>
            </a:xfrm>
            <a:prstGeom prst="triangle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203592" y="5105400"/>
            <a:ext cx="6721208" cy="13574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152336" y="1684361"/>
            <a:ext cx="1645920" cy="3040039"/>
            <a:chOff x="7250941" y="1684361"/>
            <a:chExt cx="2057400" cy="3040039"/>
          </a:xfrm>
        </p:grpSpPr>
        <p:sp>
          <p:nvSpPr>
            <p:cNvPr id="54" name="Round Same Side Corner Rectangle 53"/>
            <p:cNvSpPr/>
            <p:nvPr/>
          </p:nvSpPr>
          <p:spPr>
            <a:xfrm>
              <a:off x="7250941" y="1684361"/>
              <a:ext cx="2057400" cy="457200"/>
            </a:xfrm>
            <a:prstGeom prst="round2SameRect">
              <a:avLst/>
            </a:prstGeom>
            <a:solidFill>
              <a:srgbClr val="C52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5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Round Same Side Corner Rectangle 54"/>
            <p:cNvSpPr/>
            <p:nvPr/>
          </p:nvSpPr>
          <p:spPr>
            <a:xfrm>
              <a:off x="7250941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E74747"/>
                </a:gs>
                <a:gs pos="100000">
                  <a:srgbClr val="C00000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35329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5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456681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889599" y="3020704"/>
            <a:ext cx="457200" cy="457200"/>
            <a:chOff x="861827" y="5516880"/>
            <a:chExt cx="548640" cy="548640"/>
          </a:xfrm>
        </p:grpSpPr>
        <p:sp>
          <p:nvSpPr>
            <p:cNvPr id="59" name="Oval 58"/>
            <p:cNvSpPr/>
            <p:nvPr/>
          </p:nvSpPr>
          <p:spPr>
            <a:xfrm>
              <a:off x="861827" y="55168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 rot="5400000">
              <a:off x="1025970" y="5676900"/>
              <a:ext cx="304800" cy="2286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25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Step Diagram-4 Steps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81000" y="1684361"/>
            <a:ext cx="2057400" cy="3040039"/>
            <a:chOff x="389188" y="1684361"/>
            <a:chExt cx="2057400" cy="30400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389188" y="1684361"/>
              <a:ext cx="2057400" cy="457200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0088D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+mj-lt"/>
                </a:rPr>
                <a:t>Sample Title 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486165" y="1684361"/>
            <a:ext cx="2057400" cy="3040039"/>
            <a:chOff x="2590800" y="1684361"/>
            <a:chExt cx="2057400" cy="3040039"/>
          </a:xfrm>
        </p:grpSpPr>
        <p:sp>
          <p:nvSpPr>
            <p:cNvPr id="22" name="Round Same Side Corner Rectangle 21"/>
            <p:cNvSpPr/>
            <p:nvPr/>
          </p:nvSpPr>
          <p:spPr>
            <a:xfrm>
              <a:off x="2590800" y="1684361"/>
              <a:ext cx="2057400" cy="457200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25908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F7AB3B"/>
                </a:gs>
                <a:gs pos="100000">
                  <a:srgbClr val="DD870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2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91330" y="1684361"/>
            <a:ext cx="2057400" cy="3040039"/>
            <a:chOff x="5029200" y="1684361"/>
            <a:chExt cx="2057400" cy="3040039"/>
          </a:xfrm>
        </p:grpSpPr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457200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 Same Side Corner Rectangle 26"/>
            <p:cNvSpPr/>
            <p:nvPr/>
          </p:nvSpPr>
          <p:spPr>
            <a:xfrm>
              <a:off x="50292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C3A"/>
                </a:gs>
                <a:gs pos="100000">
                  <a:srgbClr val="00A048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3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696496" y="1684361"/>
            <a:ext cx="2057400" cy="3040039"/>
            <a:chOff x="7250941" y="1684361"/>
            <a:chExt cx="2057400" cy="3040039"/>
          </a:xfrm>
        </p:grpSpPr>
        <p:sp>
          <p:nvSpPr>
            <p:cNvPr id="30" name="Round Same Side Corner Rectangle 29"/>
            <p:cNvSpPr/>
            <p:nvPr/>
          </p:nvSpPr>
          <p:spPr>
            <a:xfrm>
              <a:off x="7250941" y="1684361"/>
              <a:ext cx="2057400" cy="457200"/>
            </a:xfrm>
            <a:prstGeom prst="round2SameRect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1" name="Round Same Side Corner Rectangle 30"/>
            <p:cNvSpPr/>
            <p:nvPr/>
          </p:nvSpPr>
          <p:spPr>
            <a:xfrm>
              <a:off x="7250941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AF4DDB"/>
                </a:gs>
                <a:gs pos="100000">
                  <a:srgbClr val="71258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5329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4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6681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13488" y="3020704"/>
            <a:ext cx="502920" cy="50292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318653" y="3020704"/>
            <a:ext cx="502920" cy="50292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22176" y="3020704"/>
            <a:ext cx="502920" cy="502920"/>
            <a:chOff x="861827" y="5516880"/>
            <a:chExt cx="548640" cy="548640"/>
          </a:xfrm>
        </p:grpSpPr>
        <p:sp>
          <p:nvSpPr>
            <p:cNvPr id="44" name="Oval 43"/>
            <p:cNvSpPr/>
            <p:nvPr/>
          </p:nvSpPr>
          <p:spPr>
            <a:xfrm>
              <a:off x="861827" y="55168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5400000">
              <a:off x="1025970" y="5676900"/>
              <a:ext cx="304800" cy="228600"/>
            </a:xfrm>
            <a:prstGeom prst="triangle">
              <a:avLst/>
            </a:prstGeom>
            <a:solidFill>
              <a:srgbClr val="7125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203592" y="5105400"/>
            <a:ext cx="6721208" cy="13574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Step Diagram-3 Steps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81000" y="1684361"/>
            <a:ext cx="2743200" cy="3040039"/>
            <a:chOff x="389188" y="1684361"/>
            <a:chExt cx="2057400" cy="3040039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389188" y="1684361"/>
              <a:ext cx="2057400" cy="457200"/>
            </a:xfrm>
            <a:prstGeom prst="round2SameRect">
              <a:avLst/>
            </a:prstGeom>
            <a:solidFill>
              <a:srgbClr val="1F8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389188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0F0"/>
                </a:gs>
                <a:gs pos="100000">
                  <a:srgbClr val="0088D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3576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+mj-lt"/>
                </a:rPr>
                <a:t>Sample Title 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for Step 1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928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177085" y="1684361"/>
            <a:ext cx="2743200" cy="3040039"/>
            <a:chOff x="2590800" y="1684361"/>
            <a:chExt cx="2057400" cy="3040039"/>
          </a:xfrm>
        </p:grpSpPr>
        <p:sp>
          <p:nvSpPr>
            <p:cNvPr id="22" name="Round Same Side Corner Rectangle 21"/>
            <p:cNvSpPr/>
            <p:nvPr/>
          </p:nvSpPr>
          <p:spPr>
            <a:xfrm>
              <a:off x="2590800" y="1684361"/>
              <a:ext cx="2057400" cy="457200"/>
            </a:xfrm>
            <a:prstGeom prst="round2SameRect">
              <a:avLst/>
            </a:prstGeom>
            <a:solidFill>
              <a:srgbClr val="DD87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25908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F7AB3B"/>
                </a:gs>
                <a:gs pos="100000">
                  <a:srgbClr val="DD870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51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2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65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73169" y="1684361"/>
            <a:ext cx="2743200" cy="3040039"/>
            <a:chOff x="5029200" y="1684361"/>
            <a:chExt cx="2057400" cy="3040039"/>
          </a:xfrm>
        </p:grpSpPr>
        <p:sp>
          <p:nvSpPr>
            <p:cNvPr id="26" name="Round Same Side Corner Rectangle 25"/>
            <p:cNvSpPr/>
            <p:nvPr/>
          </p:nvSpPr>
          <p:spPr>
            <a:xfrm>
              <a:off x="5029200" y="1684361"/>
              <a:ext cx="2057400" cy="457200"/>
            </a:xfrm>
            <a:prstGeom prst="round2SameRect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STEP </a:t>
              </a:r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 Same Side Corner Rectangle 26"/>
            <p:cNvSpPr/>
            <p:nvPr/>
          </p:nvSpPr>
          <p:spPr>
            <a:xfrm>
              <a:off x="5029200" y="2141561"/>
              <a:ext cx="2057400" cy="2582839"/>
            </a:xfrm>
            <a:prstGeom prst="round2SameRect">
              <a:avLst>
                <a:gd name="adj1" fmla="val 0"/>
                <a:gd name="adj2" fmla="val 4757"/>
              </a:avLst>
            </a:prstGeom>
            <a:gradFill flip="none" rotWithShape="1">
              <a:gsLst>
                <a:gs pos="0">
                  <a:srgbClr val="00BC3A"/>
                </a:gs>
                <a:gs pos="100000">
                  <a:srgbClr val="00A048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13588" y="2209800"/>
              <a:ext cx="18886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Sample Title for Step 3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34940" y="2819400"/>
              <a:ext cx="16459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+mj-lt"/>
                </a:rPr>
                <a:t>This is a sample text. Insert contents of this step here.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901315" y="2971800"/>
            <a:ext cx="502920" cy="502920"/>
            <a:chOff x="-891540" y="3558064"/>
            <a:chExt cx="548640" cy="548640"/>
          </a:xfrm>
        </p:grpSpPr>
        <p:sp>
          <p:nvSpPr>
            <p:cNvPr id="38" name="Oval 37"/>
            <p:cNvSpPr/>
            <p:nvPr/>
          </p:nvSpPr>
          <p:spPr>
            <a:xfrm>
              <a:off x="-891540" y="3558064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-727397" y="3718084"/>
              <a:ext cx="304800" cy="228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93721" y="2971800"/>
            <a:ext cx="502920" cy="502920"/>
            <a:chOff x="-819463" y="4450080"/>
            <a:chExt cx="548640" cy="548640"/>
          </a:xfrm>
        </p:grpSpPr>
        <p:sp>
          <p:nvSpPr>
            <p:cNvPr id="42" name="Oval 41"/>
            <p:cNvSpPr/>
            <p:nvPr/>
          </p:nvSpPr>
          <p:spPr>
            <a:xfrm>
              <a:off x="-819463" y="4450080"/>
              <a:ext cx="548640" cy="548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-655320" y="4610100"/>
              <a:ext cx="304800" cy="228600"/>
            </a:xfrm>
            <a:prstGeom prst="triangle">
              <a:avLst/>
            </a:prstGeom>
            <a:solidFill>
              <a:srgbClr val="00A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203592" y="5105400"/>
            <a:ext cx="6721208" cy="13574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Download more templates from FPPT.com</a:t>
            </a:r>
            <a:endParaRPr lang="en-US"/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40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738</Words>
  <Application>Microsoft Office PowerPoint</Application>
  <PresentationFormat>On-screen Show (4:3)</PresentationFormat>
  <Paragraphs>89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Vertical Step Diagram (4 Steps)</vt:lpstr>
      <vt:lpstr>Vertical Step Diagram (4 Steps)</vt:lpstr>
      <vt:lpstr>Vertical Step Diagram (3 Steps)</vt:lpstr>
      <vt:lpstr>Horizontal Step Diagram (5 Steps)</vt:lpstr>
      <vt:lpstr>Simple Step Diagram-4 Steps</vt:lpstr>
      <vt:lpstr>Simple Step Diagram-3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Step Diagram for PowerPoint</dc:title>
  <dc:creator>SlideHunter</dc:creator>
  <cp:lastModifiedBy>Julian</cp:lastModifiedBy>
  <cp:revision>18</cp:revision>
  <dcterms:created xsi:type="dcterms:W3CDTF">2013-07-04T21:17:45Z</dcterms:created>
  <dcterms:modified xsi:type="dcterms:W3CDTF">2013-07-08T17:52:41Z</dcterms:modified>
</cp:coreProperties>
</file>