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7" r:id="rId3"/>
    <p:sldId id="258" r:id="rId4"/>
    <p:sldId id="256" r:id="rId5"/>
    <p:sldId id="260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9E"/>
    <a:srgbClr val="0308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84" autoAdjust="0"/>
    <p:restoredTop sz="94660"/>
  </p:normalViewPr>
  <p:slideViewPr>
    <p:cSldViewPr>
      <p:cViewPr varScale="1">
        <p:scale>
          <a:sx n="88" d="100"/>
          <a:sy n="88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899A5-96D7-4283-AAAC-B1781D84F58D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1F0F4-C2E4-4D36-A73A-6D7D1470D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67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-point-templates.com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Download free templates from FPPT.com</a:t>
            </a:r>
          </a:p>
          <a:p>
            <a:r>
              <a:rPr lang="en-US" smtClean="0">
                <a:hlinkClick r:id="rId3"/>
              </a:rPr>
              <a:t>http://www.free-power-point-templates.com/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AA988-1FBB-43A5-B60F-DE1DB620BD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72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B5DB-9295-4949-A390-3C9471BDC6BE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C46B-6D48-4B75-9907-817D8C5E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4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B5DB-9295-4949-A390-3C9471BDC6BE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C46B-6D48-4B75-9907-817D8C5E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01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B5DB-9295-4949-A390-3C9471BDC6BE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C46B-6D48-4B75-9907-817D8C5E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1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B5DB-9295-4949-A390-3C9471BDC6BE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C46B-6D48-4B75-9907-817D8C5E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B5DB-9295-4949-A390-3C9471BDC6BE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C46B-6D48-4B75-9907-817D8C5E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9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B5DB-9295-4949-A390-3C9471BDC6BE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C46B-6D48-4B75-9907-817D8C5E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6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B5DB-9295-4949-A390-3C9471BDC6BE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C46B-6D48-4B75-9907-817D8C5E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5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715000" cy="868362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B5DB-9295-4949-A390-3C9471BDC6BE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C46B-6D48-4B75-9907-817D8C5E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0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B5DB-9295-4949-A390-3C9471BDC6BE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C46B-6D48-4B75-9907-817D8C5E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9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B5DB-9295-4949-A390-3C9471BDC6BE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C46B-6D48-4B75-9907-817D8C5E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3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B5DB-9295-4949-A390-3C9471BDC6BE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C46B-6D48-4B75-9907-817D8C5E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chemeClr val="bg1">
                <a:lumMod val="95000"/>
              </a:schemeClr>
            </a:gs>
            <a:gs pos="38000">
              <a:schemeClr val="bg1"/>
            </a:gs>
            <a:gs pos="93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DB5DB-9295-4949-A390-3C9471BDC6BE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DC46B-6D48-4B75-9907-817D8C5E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8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-point-templat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>
            <a:off x="4297312" y="1964280"/>
            <a:ext cx="10668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375298" y="1554646"/>
            <a:ext cx="91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100 %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Full 100% Funnel Illustration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5486400" y="1202724"/>
            <a:ext cx="3352800" cy="4419600"/>
          </a:xfrm>
          <a:prstGeom prst="roundRect">
            <a:avLst>
              <a:gd name="adj" fmla="val 1925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12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2880" tIns="182880" rIns="182880" bIns="1828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/>
              <a:t>Enter Your Title</a:t>
            </a:r>
          </a:p>
          <a:p>
            <a:pPr marL="285750" indent="-112713" algn="just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112713" algn="just">
              <a:buFont typeface="Arial" pitchFamily="34" charset="0"/>
              <a:buChar char="•"/>
            </a:pPr>
            <a:r>
              <a:rPr lang="en-US" sz="2000" dirty="0" smtClean="0"/>
              <a:t> Your Body text</a:t>
            </a:r>
          </a:p>
          <a:p>
            <a:pPr marL="285750" indent="-112713" algn="just">
              <a:buFont typeface="Arial" pitchFamily="34" charset="0"/>
              <a:buChar char="•"/>
            </a:pPr>
            <a:r>
              <a:rPr lang="en-US" sz="2000" dirty="0" smtClean="0"/>
              <a:t> Your Body text</a:t>
            </a:r>
          </a:p>
          <a:p>
            <a:pPr marL="285750" indent="-112713" algn="just">
              <a:buFont typeface="Arial" pitchFamily="34" charset="0"/>
              <a:buChar char="•"/>
            </a:pPr>
            <a:endParaRPr lang="en-US" sz="2000" dirty="0"/>
          </a:p>
        </p:txBody>
      </p:sp>
      <p:grpSp>
        <p:nvGrpSpPr>
          <p:cNvPr id="2" name="Group 1"/>
          <p:cNvGrpSpPr/>
          <p:nvPr/>
        </p:nvGrpSpPr>
        <p:grpSpPr>
          <a:xfrm>
            <a:off x="381000" y="1724150"/>
            <a:ext cx="3840480" cy="3495550"/>
            <a:chOff x="773910" y="1724150"/>
            <a:chExt cx="4191000" cy="3495550"/>
          </a:xfrm>
        </p:grpSpPr>
        <p:sp>
          <p:nvSpPr>
            <p:cNvPr id="7" name="Rectangle 6"/>
            <p:cNvSpPr/>
            <p:nvPr/>
          </p:nvSpPr>
          <p:spPr>
            <a:xfrm>
              <a:off x="2450310" y="4343400"/>
              <a:ext cx="838200" cy="762000"/>
            </a:xfrm>
            <a:custGeom>
              <a:avLst/>
              <a:gdLst/>
              <a:ahLst/>
              <a:cxnLst/>
              <a:rect l="l" t="t" r="r" b="b"/>
              <a:pathLst>
                <a:path w="838200" h="762000">
                  <a:moveTo>
                    <a:pt x="0" y="0"/>
                  </a:moveTo>
                  <a:lnTo>
                    <a:pt x="2817" y="0"/>
                  </a:lnTo>
                  <a:cubicBezTo>
                    <a:pt x="16225" y="59814"/>
                    <a:pt x="197594" y="106680"/>
                    <a:pt x="419100" y="106680"/>
                  </a:cubicBezTo>
                  <a:cubicBezTo>
                    <a:pt x="640606" y="106680"/>
                    <a:pt x="821975" y="59814"/>
                    <a:pt x="835384" y="0"/>
                  </a:cubicBezTo>
                  <a:lnTo>
                    <a:pt x="838200" y="0"/>
                  </a:lnTo>
                  <a:lnTo>
                    <a:pt x="838200" y="762000"/>
                  </a:lnTo>
                  <a:cubicBezTo>
                    <a:pt x="838200" y="698874"/>
                    <a:pt x="650563" y="647700"/>
                    <a:pt x="419100" y="647700"/>
                  </a:cubicBezTo>
                  <a:cubicBezTo>
                    <a:pt x="187637" y="647700"/>
                    <a:pt x="0" y="698874"/>
                    <a:pt x="0" y="76200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75000"/>
                  </a:schemeClr>
                </a:gs>
                <a:gs pos="100000">
                  <a:schemeClr val="bg1">
                    <a:lumMod val="75000"/>
                    <a:alpha val="75000"/>
                  </a:schemeClr>
                </a:gs>
              </a:gsLst>
              <a:lin ang="0" scaled="1"/>
            </a:gra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450310" y="4991100"/>
              <a:ext cx="838200" cy="228600"/>
            </a:xfrm>
            <a:prstGeom prst="ellipse">
              <a:avLst/>
            </a:prstGeom>
            <a:gradFill>
              <a:gsLst>
                <a:gs pos="29000">
                  <a:srgbClr val="C2C2C2"/>
                </a:gs>
                <a:gs pos="0">
                  <a:schemeClr val="bg1">
                    <a:alpha val="75000"/>
                  </a:schemeClr>
                </a:gs>
                <a:gs pos="100000">
                  <a:schemeClr val="bg1">
                    <a:lumMod val="75000"/>
                    <a:alpha val="75000"/>
                  </a:schemeClr>
                </a:gs>
              </a:gsLst>
              <a:lin ang="0" scaled="1"/>
            </a:gra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Merge 11"/>
            <p:cNvSpPr/>
            <p:nvPr/>
          </p:nvSpPr>
          <p:spPr>
            <a:xfrm>
              <a:off x="791379" y="1954756"/>
              <a:ext cx="4156062" cy="2495325"/>
            </a:xfrm>
            <a:custGeom>
              <a:avLst/>
              <a:gdLst/>
              <a:ahLst/>
              <a:cxnLst/>
              <a:rect l="l" t="t" r="r" b="b"/>
              <a:pathLst>
                <a:path w="4156062" h="2495325">
                  <a:moveTo>
                    <a:pt x="0" y="0"/>
                  </a:moveTo>
                  <a:cubicBezTo>
                    <a:pt x="130340" y="101238"/>
                    <a:pt x="1011061" y="178844"/>
                    <a:pt x="2078031" y="178844"/>
                  </a:cubicBezTo>
                  <a:cubicBezTo>
                    <a:pt x="3145002" y="178844"/>
                    <a:pt x="4025722" y="101238"/>
                    <a:pt x="4156062" y="0"/>
                  </a:cubicBezTo>
                  <a:lnTo>
                    <a:pt x="2473871" y="2416238"/>
                  </a:lnTo>
                  <a:cubicBezTo>
                    <a:pt x="2419974" y="2462647"/>
                    <a:pt x="2262996" y="2495325"/>
                    <a:pt x="2078031" y="2495325"/>
                  </a:cubicBezTo>
                  <a:cubicBezTo>
                    <a:pt x="1893065" y="2495325"/>
                    <a:pt x="1736086" y="2462646"/>
                    <a:pt x="1682190" y="2416237"/>
                  </a:cubicBezTo>
                  <a:close/>
                </a:path>
              </a:pathLst>
            </a:custGeom>
            <a:gradFill>
              <a:gsLst>
                <a:gs pos="0">
                  <a:schemeClr val="tx2"/>
                </a:gs>
                <a:gs pos="52000">
                  <a:srgbClr val="00B0F0"/>
                </a:gs>
                <a:gs pos="48000">
                  <a:srgbClr val="00B0F0"/>
                </a:gs>
                <a:gs pos="100000">
                  <a:schemeClr val="tx2"/>
                </a:gs>
              </a:gsLst>
              <a:lin ang="0" scaled="1"/>
            </a:gradFill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73910" y="1724150"/>
              <a:ext cx="4191000" cy="407872"/>
            </a:xfrm>
            <a:prstGeom prst="ellipse">
              <a:avLst/>
            </a:prstGeom>
            <a:gradFill flip="none" rotWithShape="1">
              <a:gsLst>
                <a:gs pos="74000">
                  <a:srgbClr val="0E82BC"/>
                </a:gs>
                <a:gs pos="0">
                  <a:schemeClr val="tx2"/>
                </a:gs>
                <a:gs pos="100000">
                  <a:srgbClr val="00B0F0"/>
                </a:gs>
              </a:gsLst>
              <a:lin ang="5400000" scaled="1"/>
              <a:tileRect/>
            </a:gradFill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Merge 16"/>
            <p:cNvSpPr/>
            <p:nvPr/>
          </p:nvSpPr>
          <p:spPr>
            <a:xfrm rot="20799456">
              <a:off x="2019116" y="1988627"/>
              <a:ext cx="813694" cy="2496785"/>
            </a:xfrm>
            <a:custGeom>
              <a:avLst/>
              <a:gdLst/>
              <a:ahLst/>
              <a:cxnLst/>
              <a:rect l="l" t="t" r="r" b="b"/>
              <a:pathLst>
                <a:path w="813694" h="2496785">
                  <a:moveTo>
                    <a:pt x="0" y="0"/>
                  </a:moveTo>
                  <a:cubicBezTo>
                    <a:pt x="238935" y="73121"/>
                    <a:pt x="514933" y="149709"/>
                    <a:pt x="813694" y="224116"/>
                  </a:cubicBezTo>
                  <a:lnTo>
                    <a:pt x="425965" y="249678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26000">
                  <a:srgbClr val="FFFFFF"/>
                </a:gs>
                <a:gs pos="100000">
                  <a:schemeClr val="bg1">
                    <a:alpha val="30000"/>
                  </a:schemeClr>
                </a:gs>
              </a:gsLst>
              <a:lin ang="54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450310" y="4219576"/>
              <a:ext cx="838200" cy="228600"/>
            </a:xfrm>
            <a:prstGeom prst="ellipse">
              <a:avLst/>
            </a:prstGeom>
            <a:solidFill>
              <a:srgbClr val="0070C0">
                <a:alpha val="50000"/>
              </a:srgbClr>
            </a:solidFill>
            <a:ln w="12700">
              <a:solidFill>
                <a:schemeClr val="tx2">
                  <a:alpha val="5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7912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Funnel </a:t>
            </a:r>
            <a:r>
              <a:rPr lang="en-US" smtClean="0"/>
              <a:t>Illustration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3071820" y="1854872"/>
            <a:ext cx="3840480" cy="3495550"/>
            <a:chOff x="1905000" y="1724150"/>
            <a:chExt cx="4191000" cy="3495550"/>
          </a:xfrm>
        </p:grpSpPr>
        <p:sp>
          <p:nvSpPr>
            <p:cNvPr id="12" name="Oval 11"/>
            <p:cNvSpPr/>
            <p:nvPr/>
          </p:nvSpPr>
          <p:spPr>
            <a:xfrm>
              <a:off x="2873096" y="3121238"/>
              <a:ext cx="2257425" cy="365760"/>
            </a:xfrm>
            <a:prstGeom prst="ellipse">
              <a:avLst/>
            </a:prstGeom>
            <a:solidFill>
              <a:srgbClr val="0070C0"/>
            </a:solidFill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6"/>
            <p:cNvSpPr/>
            <p:nvPr/>
          </p:nvSpPr>
          <p:spPr>
            <a:xfrm>
              <a:off x="3581400" y="4343400"/>
              <a:ext cx="838200" cy="762000"/>
            </a:xfrm>
            <a:custGeom>
              <a:avLst/>
              <a:gdLst/>
              <a:ahLst/>
              <a:cxnLst/>
              <a:rect l="l" t="t" r="r" b="b"/>
              <a:pathLst>
                <a:path w="838200" h="762000">
                  <a:moveTo>
                    <a:pt x="0" y="0"/>
                  </a:moveTo>
                  <a:lnTo>
                    <a:pt x="2817" y="0"/>
                  </a:lnTo>
                  <a:cubicBezTo>
                    <a:pt x="16225" y="59814"/>
                    <a:pt x="197594" y="106680"/>
                    <a:pt x="419100" y="106680"/>
                  </a:cubicBezTo>
                  <a:cubicBezTo>
                    <a:pt x="640606" y="106680"/>
                    <a:pt x="821975" y="59814"/>
                    <a:pt x="835384" y="0"/>
                  </a:cubicBezTo>
                  <a:lnTo>
                    <a:pt x="838200" y="0"/>
                  </a:lnTo>
                  <a:lnTo>
                    <a:pt x="838200" y="762000"/>
                  </a:lnTo>
                  <a:cubicBezTo>
                    <a:pt x="838200" y="698874"/>
                    <a:pt x="650563" y="647700"/>
                    <a:pt x="419100" y="647700"/>
                  </a:cubicBezTo>
                  <a:cubicBezTo>
                    <a:pt x="187637" y="647700"/>
                    <a:pt x="0" y="698874"/>
                    <a:pt x="0" y="76200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75000"/>
                  </a:schemeClr>
                </a:gs>
                <a:gs pos="100000">
                  <a:schemeClr val="bg1">
                    <a:lumMod val="75000"/>
                    <a:alpha val="75000"/>
                  </a:schemeClr>
                </a:gs>
              </a:gsLst>
              <a:lin ang="0" scaled="1"/>
            </a:gra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581400" y="4991100"/>
              <a:ext cx="838200" cy="228600"/>
            </a:xfrm>
            <a:prstGeom prst="ellipse">
              <a:avLst/>
            </a:prstGeom>
            <a:gradFill>
              <a:gsLst>
                <a:gs pos="29000">
                  <a:srgbClr val="C2C2C2"/>
                </a:gs>
                <a:gs pos="0">
                  <a:schemeClr val="bg1">
                    <a:alpha val="75000"/>
                  </a:schemeClr>
                </a:gs>
                <a:gs pos="100000">
                  <a:schemeClr val="bg1">
                    <a:lumMod val="75000"/>
                    <a:alpha val="75000"/>
                  </a:schemeClr>
                </a:gs>
              </a:gsLst>
              <a:lin ang="0" scaled="1"/>
            </a:gra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Merge 11"/>
            <p:cNvSpPr/>
            <p:nvPr/>
          </p:nvSpPr>
          <p:spPr>
            <a:xfrm>
              <a:off x="1922469" y="1954756"/>
              <a:ext cx="4156062" cy="2495325"/>
            </a:xfrm>
            <a:custGeom>
              <a:avLst/>
              <a:gdLst/>
              <a:ahLst/>
              <a:cxnLst/>
              <a:rect l="l" t="t" r="r" b="b"/>
              <a:pathLst>
                <a:path w="4156062" h="2495325">
                  <a:moveTo>
                    <a:pt x="0" y="0"/>
                  </a:moveTo>
                  <a:cubicBezTo>
                    <a:pt x="130340" y="101238"/>
                    <a:pt x="1011061" y="178844"/>
                    <a:pt x="2078031" y="178844"/>
                  </a:cubicBezTo>
                  <a:cubicBezTo>
                    <a:pt x="3145002" y="178844"/>
                    <a:pt x="4025722" y="101238"/>
                    <a:pt x="4156062" y="0"/>
                  </a:cubicBezTo>
                  <a:lnTo>
                    <a:pt x="2473871" y="2416238"/>
                  </a:lnTo>
                  <a:cubicBezTo>
                    <a:pt x="2419974" y="2462647"/>
                    <a:pt x="2262996" y="2495325"/>
                    <a:pt x="2078031" y="2495325"/>
                  </a:cubicBezTo>
                  <a:cubicBezTo>
                    <a:pt x="1893065" y="2495325"/>
                    <a:pt x="1736086" y="2462646"/>
                    <a:pt x="1682190" y="241623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alpha val="75000"/>
                  </a:schemeClr>
                </a:gs>
                <a:gs pos="52000">
                  <a:schemeClr val="bg1">
                    <a:alpha val="75000"/>
                  </a:schemeClr>
                </a:gs>
                <a:gs pos="48000">
                  <a:srgbClr val="FFFFFF">
                    <a:alpha val="75000"/>
                  </a:srgbClr>
                </a:gs>
                <a:gs pos="100000">
                  <a:schemeClr val="bg1">
                    <a:lumMod val="75000"/>
                    <a:alpha val="75000"/>
                  </a:schemeClr>
                </a:gs>
              </a:gsLst>
              <a:lin ang="0" scaled="1"/>
              <a:tileRect/>
            </a:gra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905000" y="1724150"/>
              <a:ext cx="4191000" cy="40787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75000"/>
                  </a:schemeClr>
                </a:gs>
                <a:gs pos="100000">
                  <a:schemeClr val="bg1">
                    <a:lumMod val="75000"/>
                    <a:alpha val="75000"/>
                  </a:schemeClr>
                </a:gs>
              </a:gsLst>
              <a:lin ang="5400000" scaled="1"/>
              <a:tileRect/>
            </a:gra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Merge 11"/>
            <p:cNvSpPr/>
            <p:nvPr/>
          </p:nvSpPr>
          <p:spPr>
            <a:xfrm>
              <a:off x="2886543" y="3335326"/>
              <a:ext cx="2227913" cy="1113743"/>
            </a:xfrm>
            <a:custGeom>
              <a:avLst/>
              <a:gdLst/>
              <a:ahLst/>
              <a:cxnLst/>
              <a:rect l="l" t="t" r="r" b="b"/>
              <a:pathLst>
                <a:path w="2227913" h="1113743">
                  <a:moveTo>
                    <a:pt x="0" y="0"/>
                  </a:moveTo>
                  <a:cubicBezTo>
                    <a:pt x="107756" y="83149"/>
                    <a:pt x="567844" y="145580"/>
                    <a:pt x="1119066" y="145580"/>
                  </a:cubicBezTo>
                  <a:cubicBezTo>
                    <a:pt x="1654872" y="145580"/>
                    <a:pt x="2104570" y="86592"/>
                    <a:pt x="2227913" y="6359"/>
                  </a:cubicBezTo>
                  <a:lnTo>
                    <a:pt x="1512010" y="1034656"/>
                  </a:lnTo>
                  <a:cubicBezTo>
                    <a:pt x="1458113" y="1081065"/>
                    <a:pt x="1301135" y="1113743"/>
                    <a:pt x="1116170" y="1113743"/>
                  </a:cubicBezTo>
                  <a:cubicBezTo>
                    <a:pt x="931204" y="1113743"/>
                    <a:pt x="774225" y="1081064"/>
                    <a:pt x="720329" y="1034655"/>
                  </a:cubicBezTo>
                  <a:close/>
                </a:path>
              </a:pathLst>
            </a:custGeom>
            <a:gradFill>
              <a:gsLst>
                <a:gs pos="0">
                  <a:schemeClr val="tx2"/>
                </a:gs>
                <a:gs pos="52000">
                  <a:srgbClr val="00B0F0"/>
                </a:gs>
                <a:gs pos="48000">
                  <a:srgbClr val="00B0F0"/>
                </a:gs>
                <a:gs pos="100000">
                  <a:schemeClr val="tx2"/>
                </a:gs>
              </a:gsLst>
              <a:lin ang="0" scaled="1"/>
            </a:gradFill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lowchart: Merge 16"/>
            <p:cNvSpPr/>
            <p:nvPr/>
          </p:nvSpPr>
          <p:spPr>
            <a:xfrm rot="20799456">
              <a:off x="3150206" y="1988627"/>
              <a:ext cx="813694" cy="2496785"/>
            </a:xfrm>
            <a:custGeom>
              <a:avLst/>
              <a:gdLst/>
              <a:ahLst/>
              <a:cxnLst/>
              <a:rect l="l" t="t" r="r" b="b"/>
              <a:pathLst>
                <a:path w="813694" h="2496785">
                  <a:moveTo>
                    <a:pt x="0" y="0"/>
                  </a:moveTo>
                  <a:cubicBezTo>
                    <a:pt x="238935" y="73121"/>
                    <a:pt x="514933" y="149709"/>
                    <a:pt x="813694" y="224116"/>
                  </a:cubicBezTo>
                  <a:lnTo>
                    <a:pt x="425965" y="249678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23000">
                  <a:srgbClr val="FFFFFF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581400" y="4219576"/>
              <a:ext cx="838200" cy="228600"/>
            </a:xfrm>
            <a:prstGeom prst="ellipse">
              <a:avLst/>
            </a:prstGeom>
            <a:solidFill>
              <a:srgbClr val="0070C0">
                <a:alpha val="50000"/>
              </a:srgbClr>
            </a:solidFill>
            <a:ln w="12700">
              <a:solidFill>
                <a:schemeClr val="tx2">
                  <a:alpha val="5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" name="Straight Connector 19"/>
          <p:cNvCxnSpPr/>
          <p:nvPr/>
        </p:nvCxnSpPr>
        <p:spPr>
          <a:xfrm flipH="1">
            <a:off x="1219200" y="2058808"/>
            <a:ext cx="17526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219200" y="3448921"/>
            <a:ext cx="2667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37735" y="2110278"/>
            <a:ext cx="15811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z="1600" dirty="0"/>
              <a:t>Text Title </a:t>
            </a:r>
            <a:r>
              <a:rPr lang="en-US" sz="1600" dirty="0" smtClean="0"/>
              <a:t>Here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237735" y="2448832"/>
            <a:ext cx="1206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z="12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Body Text here</a:t>
            </a:r>
          </a:p>
          <a:p>
            <a:r>
              <a:rPr lang="en-US" sz="12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Body Text here</a:t>
            </a:r>
          </a:p>
          <a:p>
            <a:r>
              <a:rPr lang="en-US" sz="12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Body Text here</a:t>
            </a:r>
            <a:endParaRPr lang="en-US" sz="12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37735" y="3672701"/>
            <a:ext cx="15811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z="1600" dirty="0"/>
              <a:t>Text Title </a:t>
            </a:r>
            <a:r>
              <a:rPr lang="en-US" sz="1600" dirty="0" smtClean="0"/>
              <a:t>Here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1237735" y="4011255"/>
            <a:ext cx="2496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z="12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Body Text here</a:t>
            </a:r>
          </a:p>
          <a:p>
            <a:r>
              <a:rPr lang="en-US" sz="12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Body Text here</a:t>
            </a:r>
          </a:p>
          <a:p>
            <a:r>
              <a:rPr lang="en-US" sz="12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Body Text here</a:t>
            </a:r>
            <a:endParaRPr lang="en-US" sz="12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Down Arrow 28"/>
          <p:cNvSpPr/>
          <p:nvPr/>
        </p:nvSpPr>
        <p:spPr>
          <a:xfrm rot="1939026">
            <a:off x="6512287" y="2030571"/>
            <a:ext cx="176220" cy="2714403"/>
          </a:xfrm>
          <a:prstGeom prst="downArrow">
            <a:avLst>
              <a:gd name="adj1" fmla="val 50000"/>
              <a:gd name="adj2" fmla="val 142919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8120000">
            <a:off x="6147155" y="3317615"/>
            <a:ext cx="1375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z="1400" dirty="0" smtClean="0"/>
              <a:t>Your text here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64249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40% Funnel Illustration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55320" y="1854872"/>
            <a:ext cx="3840480" cy="3495550"/>
            <a:chOff x="1905000" y="1724150"/>
            <a:chExt cx="4191000" cy="3495550"/>
          </a:xfrm>
        </p:grpSpPr>
        <p:sp>
          <p:nvSpPr>
            <p:cNvPr id="12" name="Oval 11"/>
            <p:cNvSpPr/>
            <p:nvPr/>
          </p:nvSpPr>
          <p:spPr>
            <a:xfrm>
              <a:off x="2873096" y="3121238"/>
              <a:ext cx="2257425" cy="365760"/>
            </a:xfrm>
            <a:prstGeom prst="ellipse">
              <a:avLst/>
            </a:prstGeom>
            <a:solidFill>
              <a:srgbClr val="0070C0"/>
            </a:solidFill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6"/>
            <p:cNvSpPr/>
            <p:nvPr/>
          </p:nvSpPr>
          <p:spPr>
            <a:xfrm>
              <a:off x="3581400" y="4343400"/>
              <a:ext cx="838200" cy="762000"/>
            </a:xfrm>
            <a:custGeom>
              <a:avLst/>
              <a:gdLst/>
              <a:ahLst/>
              <a:cxnLst/>
              <a:rect l="l" t="t" r="r" b="b"/>
              <a:pathLst>
                <a:path w="838200" h="762000">
                  <a:moveTo>
                    <a:pt x="0" y="0"/>
                  </a:moveTo>
                  <a:lnTo>
                    <a:pt x="2817" y="0"/>
                  </a:lnTo>
                  <a:cubicBezTo>
                    <a:pt x="16225" y="59814"/>
                    <a:pt x="197594" y="106680"/>
                    <a:pt x="419100" y="106680"/>
                  </a:cubicBezTo>
                  <a:cubicBezTo>
                    <a:pt x="640606" y="106680"/>
                    <a:pt x="821975" y="59814"/>
                    <a:pt x="835384" y="0"/>
                  </a:cubicBezTo>
                  <a:lnTo>
                    <a:pt x="838200" y="0"/>
                  </a:lnTo>
                  <a:lnTo>
                    <a:pt x="838200" y="762000"/>
                  </a:lnTo>
                  <a:cubicBezTo>
                    <a:pt x="838200" y="698874"/>
                    <a:pt x="650563" y="647700"/>
                    <a:pt x="419100" y="647700"/>
                  </a:cubicBezTo>
                  <a:cubicBezTo>
                    <a:pt x="187637" y="647700"/>
                    <a:pt x="0" y="698874"/>
                    <a:pt x="0" y="76200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75000"/>
                  </a:schemeClr>
                </a:gs>
                <a:gs pos="100000">
                  <a:schemeClr val="bg1">
                    <a:lumMod val="75000"/>
                    <a:alpha val="75000"/>
                  </a:schemeClr>
                </a:gs>
              </a:gsLst>
              <a:lin ang="0" scaled="1"/>
            </a:gra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581400" y="4991100"/>
              <a:ext cx="838200" cy="228600"/>
            </a:xfrm>
            <a:prstGeom prst="ellipse">
              <a:avLst/>
            </a:prstGeom>
            <a:gradFill>
              <a:gsLst>
                <a:gs pos="29000">
                  <a:srgbClr val="C2C2C2"/>
                </a:gs>
                <a:gs pos="0">
                  <a:schemeClr val="bg1">
                    <a:alpha val="75000"/>
                  </a:schemeClr>
                </a:gs>
                <a:gs pos="100000">
                  <a:schemeClr val="bg1">
                    <a:lumMod val="75000"/>
                    <a:alpha val="75000"/>
                  </a:schemeClr>
                </a:gs>
              </a:gsLst>
              <a:lin ang="0" scaled="1"/>
            </a:gra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Merge 11"/>
            <p:cNvSpPr/>
            <p:nvPr/>
          </p:nvSpPr>
          <p:spPr>
            <a:xfrm>
              <a:off x="1922469" y="1954756"/>
              <a:ext cx="4156062" cy="2495325"/>
            </a:xfrm>
            <a:custGeom>
              <a:avLst/>
              <a:gdLst/>
              <a:ahLst/>
              <a:cxnLst/>
              <a:rect l="l" t="t" r="r" b="b"/>
              <a:pathLst>
                <a:path w="4156062" h="2495325">
                  <a:moveTo>
                    <a:pt x="0" y="0"/>
                  </a:moveTo>
                  <a:cubicBezTo>
                    <a:pt x="130340" y="101238"/>
                    <a:pt x="1011061" y="178844"/>
                    <a:pt x="2078031" y="178844"/>
                  </a:cubicBezTo>
                  <a:cubicBezTo>
                    <a:pt x="3145002" y="178844"/>
                    <a:pt x="4025722" y="101238"/>
                    <a:pt x="4156062" y="0"/>
                  </a:cubicBezTo>
                  <a:lnTo>
                    <a:pt x="2473871" y="2416238"/>
                  </a:lnTo>
                  <a:cubicBezTo>
                    <a:pt x="2419974" y="2462647"/>
                    <a:pt x="2262996" y="2495325"/>
                    <a:pt x="2078031" y="2495325"/>
                  </a:cubicBezTo>
                  <a:cubicBezTo>
                    <a:pt x="1893065" y="2495325"/>
                    <a:pt x="1736086" y="2462646"/>
                    <a:pt x="1682190" y="241623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alpha val="75000"/>
                  </a:schemeClr>
                </a:gs>
                <a:gs pos="52000">
                  <a:schemeClr val="bg1">
                    <a:alpha val="75000"/>
                  </a:schemeClr>
                </a:gs>
                <a:gs pos="48000">
                  <a:srgbClr val="FFFFFF">
                    <a:alpha val="75000"/>
                  </a:srgbClr>
                </a:gs>
                <a:gs pos="100000">
                  <a:schemeClr val="bg1">
                    <a:lumMod val="75000"/>
                    <a:alpha val="75000"/>
                  </a:schemeClr>
                </a:gs>
              </a:gsLst>
              <a:lin ang="0" scaled="1"/>
              <a:tileRect/>
            </a:gra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905000" y="1724150"/>
              <a:ext cx="4191000" cy="40787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75000"/>
                  </a:schemeClr>
                </a:gs>
                <a:gs pos="100000">
                  <a:schemeClr val="bg1">
                    <a:lumMod val="75000"/>
                    <a:alpha val="75000"/>
                  </a:schemeClr>
                </a:gs>
              </a:gsLst>
              <a:lin ang="5400000" scaled="1"/>
              <a:tileRect/>
            </a:gra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Merge 11"/>
            <p:cNvSpPr/>
            <p:nvPr/>
          </p:nvSpPr>
          <p:spPr>
            <a:xfrm>
              <a:off x="2886543" y="3335326"/>
              <a:ext cx="2227913" cy="1113743"/>
            </a:xfrm>
            <a:custGeom>
              <a:avLst/>
              <a:gdLst/>
              <a:ahLst/>
              <a:cxnLst/>
              <a:rect l="l" t="t" r="r" b="b"/>
              <a:pathLst>
                <a:path w="2227913" h="1113743">
                  <a:moveTo>
                    <a:pt x="0" y="0"/>
                  </a:moveTo>
                  <a:cubicBezTo>
                    <a:pt x="107756" y="83149"/>
                    <a:pt x="567844" y="145580"/>
                    <a:pt x="1119066" y="145580"/>
                  </a:cubicBezTo>
                  <a:cubicBezTo>
                    <a:pt x="1654872" y="145580"/>
                    <a:pt x="2104570" y="86592"/>
                    <a:pt x="2227913" y="6359"/>
                  </a:cubicBezTo>
                  <a:lnTo>
                    <a:pt x="1512010" y="1034656"/>
                  </a:lnTo>
                  <a:cubicBezTo>
                    <a:pt x="1458113" y="1081065"/>
                    <a:pt x="1301135" y="1113743"/>
                    <a:pt x="1116170" y="1113743"/>
                  </a:cubicBezTo>
                  <a:cubicBezTo>
                    <a:pt x="931204" y="1113743"/>
                    <a:pt x="774225" y="1081064"/>
                    <a:pt x="720329" y="1034655"/>
                  </a:cubicBezTo>
                  <a:close/>
                </a:path>
              </a:pathLst>
            </a:custGeom>
            <a:gradFill>
              <a:gsLst>
                <a:gs pos="0">
                  <a:schemeClr val="tx2"/>
                </a:gs>
                <a:gs pos="52000">
                  <a:srgbClr val="00B0F0"/>
                </a:gs>
                <a:gs pos="48000">
                  <a:srgbClr val="00B0F0"/>
                </a:gs>
                <a:gs pos="100000">
                  <a:schemeClr val="tx2"/>
                </a:gs>
              </a:gsLst>
              <a:lin ang="0" scaled="1"/>
            </a:gradFill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lowchart: Merge 16"/>
            <p:cNvSpPr/>
            <p:nvPr/>
          </p:nvSpPr>
          <p:spPr>
            <a:xfrm rot="20799456">
              <a:off x="3150206" y="1988627"/>
              <a:ext cx="813694" cy="2496785"/>
            </a:xfrm>
            <a:custGeom>
              <a:avLst/>
              <a:gdLst/>
              <a:ahLst/>
              <a:cxnLst/>
              <a:rect l="l" t="t" r="r" b="b"/>
              <a:pathLst>
                <a:path w="813694" h="2496785">
                  <a:moveTo>
                    <a:pt x="0" y="0"/>
                  </a:moveTo>
                  <a:cubicBezTo>
                    <a:pt x="238935" y="73121"/>
                    <a:pt x="514933" y="149709"/>
                    <a:pt x="813694" y="224116"/>
                  </a:cubicBezTo>
                  <a:lnTo>
                    <a:pt x="425965" y="249678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23000">
                  <a:srgbClr val="FFFFFF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581400" y="4219576"/>
              <a:ext cx="838200" cy="228600"/>
            </a:xfrm>
            <a:prstGeom prst="ellipse">
              <a:avLst/>
            </a:prstGeom>
            <a:solidFill>
              <a:srgbClr val="0070C0">
                <a:alpha val="50000"/>
              </a:srgbClr>
            </a:solidFill>
            <a:ln w="12700">
              <a:solidFill>
                <a:schemeClr val="tx2">
                  <a:alpha val="5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5293425" y="1202724"/>
            <a:ext cx="3352800" cy="4419600"/>
          </a:xfrm>
          <a:prstGeom prst="roundRect">
            <a:avLst>
              <a:gd name="adj" fmla="val 1925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12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2880" tIns="182880" rIns="182880" bIns="1828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/>
              <a:t>Enter Your Title</a:t>
            </a:r>
          </a:p>
          <a:p>
            <a:pPr marL="285750" indent="-112713" algn="just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112713" algn="just">
              <a:buFont typeface="Arial" pitchFamily="34" charset="0"/>
              <a:buChar char="•"/>
            </a:pPr>
            <a:r>
              <a:rPr lang="en-US" sz="2000" dirty="0" smtClean="0"/>
              <a:t> Your Body text</a:t>
            </a:r>
          </a:p>
          <a:p>
            <a:pPr marL="285750" indent="-112713" algn="just">
              <a:buFont typeface="Arial" pitchFamily="34" charset="0"/>
              <a:buChar char="•"/>
            </a:pPr>
            <a:r>
              <a:rPr lang="en-US" sz="2000" dirty="0" smtClean="0"/>
              <a:t> Your Body text</a:t>
            </a:r>
          </a:p>
          <a:p>
            <a:pPr marL="285750" indent="-112713" algn="just">
              <a:buFont typeface="Arial" pitchFamily="34" charset="0"/>
              <a:buChar char="•"/>
            </a:pPr>
            <a:endParaRPr lang="en-US" sz="20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3733800" y="3474954"/>
            <a:ext cx="10668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89720" y="3065320"/>
            <a:ext cx="76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40 %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402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883920" y="1724150"/>
            <a:ext cx="3840480" cy="3495550"/>
            <a:chOff x="2209800" y="1724150"/>
            <a:chExt cx="4191000" cy="3495550"/>
          </a:xfrm>
        </p:grpSpPr>
        <p:sp>
          <p:nvSpPr>
            <p:cNvPr id="9" name="Oval 8"/>
            <p:cNvSpPr/>
            <p:nvPr/>
          </p:nvSpPr>
          <p:spPr>
            <a:xfrm>
              <a:off x="3886200" y="4219576"/>
              <a:ext cx="838200" cy="228600"/>
            </a:xfrm>
            <a:prstGeom prst="ellipse">
              <a:avLst/>
            </a:prstGeom>
            <a:solidFill>
              <a:schemeClr val="bg1">
                <a:lumMod val="75000"/>
                <a:alpha val="54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86200" y="4343400"/>
              <a:ext cx="838200" cy="762000"/>
            </a:xfrm>
            <a:custGeom>
              <a:avLst/>
              <a:gdLst/>
              <a:ahLst/>
              <a:cxnLst/>
              <a:rect l="l" t="t" r="r" b="b"/>
              <a:pathLst>
                <a:path w="838200" h="762000">
                  <a:moveTo>
                    <a:pt x="0" y="0"/>
                  </a:moveTo>
                  <a:lnTo>
                    <a:pt x="2817" y="0"/>
                  </a:lnTo>
                  <a:cubicBezTo>
                    <a:pt x="16225" y="59814"/>
                    <a:pt x="197594" y="106680"/>
                    <a:pt x="419100" y="106680"/>
                  </a:cubicBezTo>
                  <a:cubicBezTo>
                    <a:pt x="640606" y="106680"/>
                    <a:pt x="821975" y="59814"/>
                    <a:pt x="835384" y="0"/>
                  </a:cubicBezTo>
                  <a:lnTo>
                    <a:pt x="838200" y="0"/>
                  </a:lnTo>
                  <a:lnTo>
                    <a:pt x="838200" y="762000"/>
                  </a:lnTo>
                  <a:cubicBezTo>
                    <a:pt x="838200" y="698874"/>
                    <a:pt x="650563" y="647700"/>
                    <a:pt x="419100" y="647700"/>
                  </a:cubicBezTo>
                  <a:cubicBezTo>
                    <a:pt x="187637" y="647700"/>
                    <a:pt x="0" y="698874"/>
                    <a:pt x="0" y="76200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75000"/>
                  </a:schemeClr>
                </a:gs>
                <a:gs pos="100000">
                  <a:schemeClr val="bg1">
                    <a:lumMod val="75000"/>
                    <a:alpha val="75000"/>
                  </a:schemeClr>
                </a:gs>
              </a:gsLst>
              <a:lin ang="0" scaled="1"/>
            </a:gra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886200" y="4991100"/>
              <a:ext cx="838200" cy="228600"/>
            </a:xfrm>
            <a:prstGeom prst="ellipse">
              <a:avLst/>
            </a:prstGeom>
            <a:gradFill>
              <a:gsLst>
                <a:gs pos="29000">
                  <a:srgbClr val="C2C2C2"/>
                </a:gs>
                <a:gs pos="0">
                  <a:schemeClr val="bg1">
                    <a:alpha val="75000"/>
                  </a:schemeClr>
                </a:gs>
                <a:gs pos="100000">
                  <a:schemeClr val="bg1">
                    <a:lumMod val="75000"/>
                    <a:alpha val="75000"/>
                  </a:schemeClr>
                </a:gs>
              </a:gsLst>
              <a:lin ang="0" scaled="1"/>
            </a:gra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Merge 11"/>
            <p:cNvSpPr/>
            <p:nvPr/>
          </p:nvSpPr>
          <p:spPr>
            <a:xfrm>
              <a:off x="2227269" y="1954756"/>
              <a:ext cx="4156062" cy="2495325"/>
            </a:xfrm>
            <a:custGeom>
              <a:avLst/>
              <a:gdLst/>
              <a:ahLst/>
              <a:cxnLst/>
              <a:rect l="l" t="t" r="r" b="b"/>
              <a:pathLst>
                <a:path w="4156062" h="2495325">
                  <a:moveTo>
                    <a:pt x="0" y="0"/>
                  </a:moveTo>
                  <a:cubicBezTo>
                    <a:pt x="130340" y="101238"/>
                    <a:pt x="1011061" y="178844"/>
                    <a:pt x="2078031" y="178844"/>
                  </a:cubicBezTo>
                  <a:cubicBezTo>
                    <a:pt x="3145002" y="178844"/>
                    <a:pt x="4025722" y="101238"/>
                    <a:pt x="4156062" y="0"/>
                  </a:cubicBezTo>
                  <a:lnTo>
                    <a:pt x="2473871" y="2416238"/>
                  </a:lnTo>
                  <a:cubicBezTo>
                    <a:pt x="2419974" y="2462647"/>
                    <a:pt x="2262996" y="2495325"/>
                    <a:pt x="2078031" y="2495325"/>
                  </a:cubicBezTo>
                  <a:cubicBezTo>
                    <a:pt x="1893065" y="2495325"/>
                    <a:pt x="1736086" y="2462646"/>
                    <a:pt x="1682190" y="241623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alpha val="75000"/>
                  </a:schemeClr>
                </a:gs>
                <a:gs pos="52000">
                  <a:schemeClr val="bg1">
                    <a:alpha val="75000"/>
                  </a:schemeClr>
                </a:gs>
                <a:gs pos="48000">
                  <a:srgbClr val="FFFFFF">
                    <a:alpha val="75000"/>
                  </a:srgbClr>
                </a:gs>
                <a:gs pos="100000">
                  <a:schemeClr val="bg1">
                    <a:lumMod val="75000"/>
                    <a:alpha val="75000"/>
                  </a:schemeClr>
                </a:gs>
              </a:gsLst>
              <a:lin ang="0" scaled="1"/>
              <a:tileRect/>
            </a:gra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209800" y="1724150"/>
              <a:ext cx="4191000" cy="40787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75000"/>
                  </a:schemeClr>
                </a:gs>
                <a:gs pos="100000">
                  <a:schemeClr val="bg1">
                    <a:lumMod val="75000"/>
                    <a:alpha val="75000"/>
                  </a:schemeClr>
                </a:gs>
              </a:gsLst>
              <a:lin ang="5400000" scaled="1"/>
              <a:tileRect/>
            </a:gra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Merge 16"/>
            <p:cNvSpPr/>
            <p:nvPr/>
          </p:nvSpPr>
          <p:spPr>
            <a:xfrm rot="20799456">
              <a:off x="3455006" y="1988627"/>
              <a:ext cx="813694" cy="2496785"/>
            </a:xfrm>
            <a:custGeom>
              <a:avLst/>
              <a:gdLst/>
              <a:ahLst/>
              <a:cxnLst/>
              <a:rect l="l" t="t" r="r" b="b"/>
              <a:pathLst>
                <a:path w="813694" h="2496785">
                  <a:moveTo>
                    <a:pt x="0" y="0"/>
                  </a:moveTo>
                  <a:cubicBezTo>
                    <a:pt x="238935" y="73121"/>
                    <a:pt x="514933" y="149709"/>
                    <a:pt x="813694" y="224116"/>
                  </a:cubicBezTo>
                  <a:lnTo>
                    <a:pt x="425965" y="2496785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31" name="Straight Connector 30"/>
          <p:cNvCxnSpPr/>
          <p:nvPr/>
        </p:nvCxnSpPr>
        <p:spPr>
          <a:xfrm>
            <a:off x="3310410" y="4343400"/>
            <a:ext cx="10668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566330" y="3933766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0 %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Empty Funnel Illustration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5257800" y="1202724"/>
            <a:ext cx="3352800" cy="4419600"/>
          </a:xfrm>
          <a:prstGeom prst="roundRect">
            <a:avLst>
              <a:gd name="adj" fmla="val 1925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12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2880" tIns="182880" rIns="182880" bIns="1828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/>
              <a:t>Enter Your Title</a:t>
            </a:r>
          </a:p>
          <a:p>
            <a:pPr marL="285750" indent="-112713" algn="just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112713" algn="just">
              <a:buFont typeface="Arial" pitchFamily="34" charset="0"/>
              <a:buChar char="•"/>
            </a:pPr>
            <a:r>
              <a:rPr lang="en-US" sz="2000" dirty="0" smtClean="0"/>
              <a:t> Your Body text</a:t>
            </a:r>
          </a:p>
          <a:p>
            <a:pPr marL="285750" indent="-112713" algn="just">
              <a:buFont typeface="Arial" pitchFamily="34" charset="0"/>
              <a:buChar char="•"/>
            </a:pPr>
            <a:r>
              <a:rPr lang="en-US" sz="2000" dirty="0" smtClean="0"/>
              <a:t> Your Body text</a:t>
            </a:r>
          </a:p>
          <a:p>
            <a:pPr marL="285750" indent="-112713" algn="just">
              <a:buFont typeface="Arial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9558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Download more templates from FPPT.com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E:\websites\free-power-point-templates\2012\logo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0" y="3143250"/>
            <a:ext cx="28575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13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7"/>
  <p:tag name="MMPROD_UIDATA" val="&lt;database version=&quot;8.0&quot;&gt;&lt;object type=&quot;1&quot; unique_id=&quot;10001&quot;&gt;&lt;object type=&quot;2&quot; unique_id=&quot;24959&quot;&gt;&lt;object type=&quot;3&quot; unique_id=&quot;24960&quot;&gt;&lt;property id=&quot;20148&quot; value=&quot;5&quot;/&gt;&lt;property id=&quot;20300&quot; value=&quot;Slide 1 - &amp;quot;Funnel – Your Title&amp;quot;&quot;/&gt;&lt;property id=&quot;20307&quot; value=&quot;257&quot;/&gt;&lt;/object&gt;&lt;object type=&quot;3&quot; unique_id=&quot;24961&quot;&gt;&lt;property id=&quot;20148&quot; value=&quot;5&quot;/&gt;&lt;property id=&quot;20300&quot; value=&quot;Slide 2 - &amp;quot;Funnel - Your Title&amp;quot;&quot;/&gt;&lt;property id=&quot;20307&quot; value=&quot;256&quot;/&gt;&lt;/object&gt;&lt;object type=&quot;3&quot; unique_id=&quot;24962&quot;&gt;&lt;property id=&quot;20148&quot; value=&quot;5&quot;/&gt;&lt;property id=&quot;20300&quot; value=&quot;Slide 3 - &amp;quot;Funnel – Your Title&amp;quot;&quot;/&gt;&lt;property id=&quot;20307&quot; value=&quot;258&quot;/&gt;&lt;/object&gt;&lt;object type=&quot;3&quot; unique_id=&quot;24963&quot;&gt;&lt;property id=&quot;20148&quot; value=&quot;5&quot;/&gt;&lt;property id=&quot;20300&quot; value=&quot;Slide 4 - &amp;quot;Funnel - Your Title&amp;quot;&quot;/&gt;&lt;property id=&quot;20307&quot; value=&quot;259&quot;/&gt;&lt;/object&gt;&lt;object type=&quot;3&quot; unique_id=&quot;24982&quot;&gt;&lt;property id=&quot;20148&quot; value=&quot;5&quot;/&gt;&lt;property id=&quot;20300&quot; value=&quot;Slide 5&quot;/&gt;&lt;property id=&quot;20307&quot; value=&quot;260&quot;/&gt;&lt;/object&gt;&lt;/object&gt;&lt;object type=&quot;8&quot; unique_id=&quot;24969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alpha val="54000"/>
          </a:schemeClr>
        </a:solidFill>
        <a:ln w="12700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95</Words>
  <Application>Microsoft Office PowerPoint</Application>
  <PresentationFormat>On-screen Show (4:3)</PresentationFormat>
  <Paragraphs>32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Full 100% Funnel Illustration</vt:lpstr>
      <vt:lpstr>Funnel Illustration</vt:lpstr>
      <vt:lpstr>40% Funnel Illustration</vt:lpstr>
      <vt:lpstr>Empty Funnel Illustration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Julian</cp:lastModifiedBy>
  <cp:revision>18</cp:revision>
  <dcterms:created xsi:type="dcterms:W3CDTF">2012-11-24T19:22:33Z</dcterms:created>
  <dcterms:modified xsi:type="dcterms:W3CDTF">2013-05-09T19:21:35Z</dcterms:modified>
</cp:coreProperties>
</file>