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60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D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5047" autoAdjust="0"/>
  </p:normalViewPr>
  <p:slideViewPr>
    <p:cSldViewPr>
      <p:cViewPr varScale="1">
        <p:scale>
          <a:sx n="88" d="100"/>
          <a:sy n="88" d="100"/>
        </p:scale>
        <p:origin x="-130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8E8AD-F245-49EB-BDE8-92B9E6549335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003C7-FCBB-4649-8E20-2F930218A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29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Download free templates from FPPT.com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AA988-1FBB-43A5-B60F-DE1DB620BD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72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48608-D654-40F0-B8CA-1AAE2262A481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F5B98-B147-44D7-BB4A-8EBDAF14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636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48608-D654-40F0-B8CA-1AAE2262A481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F5B98-B147-44D7-BB4A-8EBDAF14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19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48608-D654-40F0-B8CA-1AAE2262A481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F5B98-B147-44D7-BB4A-8EBDAF14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43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48608-D654-40F0-B8CA-1AAE2262A481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F5B98-B147-44D7-BB4A-8EBDAF14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6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48608-D654-40F0-B8CA-1AAE2262A481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F5B98-B147-44D7-BB4A-8EBDAF14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62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48608-D654-40F0-B8CA-1AAE2262A481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F5B98-B147-44D7-BB4A-8EBDAF14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54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48608-D654-40F0-B8CA-1AAE2262A481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F5B98-B147-44D7-BB4A-8EBDAF14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52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48608-D654-40F0-B8CA-1AAE2262A481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F5B98-B147-44D7-BB4A-8EBDAF14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423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48608-D654-40F0-B8CA-1AAE2262A481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F5B98-B147-44D7-BB4A-8EBDAF14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32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48608-D654-40F0-B8CA-1AAE2262A481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F5B98-B147-44D7-BB4A-8EBDAF14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32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48608-D654-40F0-B8CA-1AAE2262A481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F5B98-B147-44D7-BB4A-8EBDAF14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464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48608-D654-40F0-B8CA-1AAE2262A481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F5B98-B147-44D7-BB4A-8EBDAF14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084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6002450" y="2133904"/>
            <a:ext cx="490897" cy="3882439"/>
          </a:xfrm>
          <a:custGeom>
            <a:avLst/>
            <a:gdLst>
              <a:gd name="T0" fmla="*/ 117 w 186"/>
              <a:gd name="T1" fmla="*/ 814 h 1470"/>
              <a:gd name="T2" fmla="*/ 94 w 186"/>
              <a:gd name="T3" fmla="*/ 1401 h 1470"/>
              <a:gd name="T4" fmla="*/ 186 w 186"/>
              <a:gd name="T5" fmla="*/ 1401 h 1470"/>
              <a:gd name="T6" fmla="*/ 186 w 186"/>
              <a:gd name="T7" fmla="*/ 26 h 1470"/>
              <a:gd name="T8" fmla="*/ 154 w 186"/>
              <a:gd name="T9" fmla="*/ 0 h 1470"/>
              <a:gd name="T10" fmla="*/ 117 w 186"/>
              <a:gd name="T11" fmla="*/ 814 h 1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6" h="1470">
                <a:moveTo>
                  <a:pt x="117" y="814"/>
                </a:moveTo>
                <a:cubicBezTo>
                  <a:pt x="117" y="814"/>
                  <a:pt x="92" y="1392"/>
                  <a:pt x="94" y="1401"/>
                </a:cubicBezTo>
                <a:cubicBezTo>
                  <a:pt x="97" y="1410"/>
                  <a:pt x="137" y="1470"/>
                  <a:pt x="186" y="1401"/>
                </a:cubicBezTo>
                <a:cubicBezTo>
                  <a:pt x="186" y="26"/>
                  <a:pt x="186" y="26"/>
                  <a:pt x="186" y="26"/>
                </a:cubicBezTo>
                <a:cubicBezTo>
                  <a:pt x="186" y="26"/>
                  <a:pt x="181" y="0"/>
                  <a:pt x="154" y="0"/>
                </a:cubicBezTo>
                <a:cubicBezTo>
                  <a:pt x="70" y="0"/>
                  <a:pt x="0" y="776"/>
                  <a:pt x="117" y="814"/>
                </a:cubicBezTo>
                <a:close/>
              </a:path>
            </a:pathLst>
          </a:custGeom>
          <a:gradFill flip="none" rotWithShape="1">
            <a:gsLst>
              <a:gs pos="58000">
                <a:schemeClr val="bg1">
                  <a:lumMod val="75000"/>
                </a:schemeClr>
              </a:gs>
              <a:gs pos="81000">
                <a:srgbClr val="E8E8E8"/>
              </a:gs>
              <a:gs pos="55000">
                <a:schemeClr val="bg1">
                  <a:lumMod val="95000"/>
                </a:schemeClr>
              </a:gs>
              <a:gs pos="0">
                <a:schemeClr val="bg1">
                  <a:lumMod val="50000"/>
                </a:schemeClr>
              </a:gs>
              <a:gs pos="69000">
                <a:schemeClr val="bg1"/>
              </a:gs>
              <a:gs pos="63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5400000" scaled="1"/>
            <a:tileRect/>
          </a:gradFill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904440" y="2933441"/>
            <a:ext cx="703272" cy="3082902"/>
          </a:xfrm>
          <a:custGeom>
            <a:avLst/>
            <a:gdLst>
              <a:gd name="T0" fmla="*/ 153 w 306"/>
              <a:gd name="T1" fmla="*/ 1340 h 1340"/>
              <a:gd name="T2" fmla="*/ 109 w 306"/>
              <a:gd name="T3" fmla="*/ 1302 h 1340"/>
              <a:gd name="T4" fmla="*/ 127 w 306"/>
              <a:gd name="T5" fmla="*/ 488 h 1340"/>
              <a:gd name="T6" fmla="*/ 70 w 306"/>
              <a:gd name="T7" fmla="*/ 431 h 1340"/>
              <a:gd name="T8" fmla="*/ 1 w 306"/>
              <a:gd name="T9" fmla="*/ 248 h 1340"/>
              <a:gd name="T10" fmla="*/ 153 w 306"/>
              <a:gd name="T11" fmla="*/ 0 h 1340"/>
              <a:gd name="T12" fmla="*/ 305 w 306"/>
              <a:gd name="T13" fmla="*/ 248 h 1340"/>
              <a:gd name="T14" fmla="*/ 236 w 306"/>
              <a:gd name="T15" fmla="*/ 431 h 1340"/>
              <a:gd name="T16" fmla="*/ 179 w 306"/>
              <a:gd name="T17" fmla="*/ 488 h 1340"/>
              <a:gd name="T18" fmla="*/ 197 w 306"/>
              <a:gd name="T19" fmla="*/ 1302 h 1340"/>
              <a:gd name="T20" fmla="*/ 153 w 306"/>
              <a:gd name="T21" fmla="*/ 1340 h 1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06" h="1340">
                <a:moveTo>
                  <a:pt x="153" y="1340"/>
                </a:moveTo>
                <a:cubicBezTo>
                  <a:pt x="111" y="1340"/>
                  <a:pt x="109" y="1302"/>
                  <a:pt x="109" y="1302"/>
                </a:cubicBezTo>
                <a:cubicBezTo>
                  <a:pt x="127" y="488"/>
                  <a:pt x="127" y="488"/>
                  <a:pt x="127" y="488"/>
                </a:cubicBezTo>
                <a:cubicBezTo>
                  <a:pt x="118" y="458"/>
                  <a:pt x="90" y="445"/>
                  <a:pt x="70" y="431"/>
                </a:cubicBezTo>
                <a:cubicBezTo>
                  <a:pt x="50" y="417"/>
                  <a:pt x="2" y="396"/>
                  <a:pt x="1" y="248"/>
                </a:cubicBezTo>
                <a:cubicBezTo>
                  <a:pt x="0" y="100"/>
                  <a:pt x="80" y="0"/>
                  <a:pt x="153" y="0"/>
                </a:cubicBezTo>
                <a:cubicBezTo>
                  <a:pt x="226" y="0"/>
                  <a:pt x="306" y="100"/>
                  <a:pt x="305" y="248"/>
                </a:cubicBezTo>
                <a:cubicBezTo>
                  <a:pt x="304" y="396"/>
                  <a:pt x="256" y="417"/>
                  <a:pt x="236" y="431"/>
                </a:cubicBezTo>
                <a:cubicBezTo>
                  <a:pt x="216" y="445"/>
                  <a:pt x="188" y="458"/>
                  <a:pt x="179" y="488"/>
                </a:cubicBezTo>
                <a:cubicBezTo>
                  <a:pt x="197" y="1302"/>
                  <a:pt x="197" y="1302"/>
                  <a:pt x="197" y="1302"/>
                </a:cubicBezTo>
                <a:cubicBezTo>
                  <a:pt x="197" y="1302"/>
                  <a:pt x="195" y="1340"/>
                  <a:pt x="153" y="1340"/>
                </a:cubicBezTo>
                <a:close/>
              </a:path>
            </a:pathLst>
          </a:custGeom>
          <a:gradFill flip="none" rotWithShape="1">
            <a:gsLst>
              <a:gs pos="36000">
                <a:schemeClr val="bg1">
                  <a:lumMod val="75000"/>
                </a:schemeClr>
              </a:gs>
              <a:gs pos="73000">
                <a:srgbClr val="E8E8E8"/>
              </a:gs>
              <a:gs pos="32000">
                <a:schemeClr val="bg1">
                  <a:lumMod val="95000"/>
                </a:schemeClr>
              </a:gs>
              <a:gs pos="0">
                <a:schemeClr val="bg1">
                  <a:lumMod val="50000"/>
                </a:schemeClr>
              </a:gs>
              <a:gs pos="51000">
                <a:schemeClr val="bg1"/>
              </a:gs>
              <a:gs pos="4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5400000" scaled="1"/>
            <a:tileRect/>
          </a:gradFill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458904" y="2264424"/>
            <a:ext cx="587392" cy="3751919"/>
          </a:xfrm>
          <a:custGeom>
            <a:avLst/>
            <a:gdLst>
              <a:gd name="T0" fmla="*/ 105 w 209"/>
              <a:gd name="T1" fmla="*/ 1333 h 1333"/>
              <a:gd name="T2" fmla="*/ 59 w 209"/>
              <a:gd name="T3" fmla="*/ 1295 h 1333"/>
              <a:gd name="T4" fmla="*/ 79 w 209"/>
              <a:gd name="T5" fmla="*/ 487 h 1333"/>
              <a:gd name="T6" fmla="*/ 53 w 209"/>
              <a:gd name="T7" fmla="*/ 438 h 1333"/>
              <a:gd name="T8" fmla="*/ 16 w 209"/>
              <a:gd name="T9" fmla="*/ 368 h 1333"/>
              <a:gd name="T10" fmla="*/ 44 w 209"/>
              <a:gd name="T11" fmla="*/ 0 h 1333"/>
              <a:gd name="T12" fmla="*/ 55 w 209"/>
              <a:gd name="T13" fmla="*/ 21 h 1333"/>
              <a:gd name="T14" fmla="*/ 55 w 209"/>
              <a:gd name="T15" fmla="*/ 265 h 1333"/>
              <a:gd name="T16" fmla="*/ 64 w 209"/>
              <a:gd name="T17" fmla="*/ 275 h 1333"/>
              <a:gd name="T18" fmla="*/ 73 w 209"/>
              <a:gd name="T19" fmla="*/ 264 h 1333"/>
              <a:gd name="T20" fmla="*/ 73 w 209"/>
              <a:gd name="T21" fmla="*/ 21 h 1333"/>
              <a:gd name="T22" fmla="*/ 85 w 209"/>
              <a:gd name="T23" fmla="*/ 0 h 1333"/>
              <a:gd name="T24" fmla="*/ 96 w 209"/>
              <a:gd name="T25" fmla="*/ 22 h 1333"/>
              <a:gd name="T26" fmla="*/ 96 w 209"/>
              <a:gd name="T27" fmla="*/ 265 h 1333"/>
              <a:gd name="T28" fmla="*/ 105 w 209"/>
              <a:gd name="T29" fmla="*/ 275 h 1333"/>
              <a:gd name="T30" fmla="*/ 114 w 209"/>
              <a:gd name="T31" fmla="*/ 265 h 1333"/>
              <a:gd name="T32" fmla="*/ 114 w 209"/>
              <a:gd name="T33" fmla="*/ 22 h 1333"/>
              <a:gd name="T34" fmla="*/ 125 w 209"/>
              <a:gd name="T35" fmla="*/ 0 h 1333"/>
              <a:gd name="T36" fmla="*/ 137 w 209"/>
              <a:gd name="T37" fmla="*/ 21 h 1333"/>
              <a:gd name="T38" fmla="*/ 137 w 209"/>
              <a:gd name="T39" fmla="*/ 264 h 1333"/>
              <a:gd name="T40" fmla="*/ 145 w 209"/>
              <a:gd name="T41" fmla="*/ 275 h 1333"/>
              <a:gd name="T42" fmla="*/ 155 w 209"/>
              <a:gd name="T43" fmla="*/ 265 h 1333"/>
              <a:gd name="T44" fmla="*/ 155 w 209"/>
              <a:gd name="T45" fmla="*/ 21 h 1333"/>
              <a:gd name="T46" fmla="*/ 165 w 209"/>
              <a:gd name="T47" fmla="*/ 0 h 1333"/>
              <a:gd name="T48" fmla="*/ 194 w 209"/>
              <a:gd name="T49" fmla="*/ 368 h 1333"/>
              <a:gd name="T50" fmla="*/ 157 w 209"/>
              <a:gd name="T51" fmla="*/ 438 h 1333"/>
              <a:gd name="T52" fmla="*/ 131 w 209"/>
              <a:gd name="T53" fmla="*/ 487 h 1333"/>
              <a:gd name="T54" fmla="*/ 151 w 209"/>
              <a:gd name="T55" fmla="*/ 1295 h 1333"/>
              <a:gd name="T56" fmla="*/ 105 w 209"/>
              <a:gd name="T57" fmla="*/ 1333 h 1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09" h="1333">
                <a:moveTo>
                  <a:pt x="105" y="1333"/>
                </a:moveTo>
                <a:cubicBezTo>
                  <a:pt x="76" y="1333"/>
                  <a:pt x="62" y="1317"/>
                  <a:pt x="59" y="1295"/>
                </a:cubicBezTo>
                <a:cubicBezTo>
                  <a:pt x="56" y="1273"/>
                  <a:pt x="77" y="515"/>
                  <a:pt x="79" y="487"/>
                </a:cubicBezTo>
                <a:cubicBezTo>
                  <a:pt x="81" y="459"/>
                  <a:pt x="69" y="452"/>
                  <a:pt x="53" y="438"/>
                </a:cubicBezTo>
                <a:cubicBezTo>
                  <a:pt x="37" y="424"/>
                  <a:pt x="25" y="425"/>
                  <a:pt x="16" y="368"/>
                </a:cubicBezTo>
                <a:cubicBezTo>
                  <a:pt x="0" y="271"/>
                  <a:pt x="35" y="0"/>
                  <a:pt x="44" y="0"/>
                </a:cubicBezTo>
                <a:cubicBezTo>
                  <a:pt x="54" y="0"/>
                  <a:pt x="55" y="21"/>
                  <a:pt x="55" y="21"/>
                </a:cubicBezTo>
                <a:cubicBezTo>
                  <a:pt x="55" y="265"/>
                  <a:pt x="55" y="265"/>
                  <a:pt x="55" y="265"/>
                </a:cubicBezTo>
                <a:cubicBezTo>
                  <a:pt x="55" y="265"/>
                  <a:pt x="55" y="275"/>
                  <a:pt x="64" y="275"/>
                </a:cubicBezTo>
                <a:cubicBezTo>
                  <a:pt x="74" y="275"/>
                  <a:pt x="73" y="264"/>
                  <a:pt x="73" y="264"/>
                </a:cubicBezTo>
                <a:cubicBezTo>
                  <a:pt x="73" y="21"/>
                  <a:pt x="73" y="21"/>
                  <a:pt x="73" y="21"/>
                </a:cubicBezTo>
                <a:cubicBezTo>
                  <a:pt x="73" y="21"/>
                  <a:pt x="76" y="0"/>
                  <a:pt x="85" y="0"/>
                </a:cubicBezTo>
                <a:cubicBezTo>
                  <a:pt x="93" y="0"/>
                  <a:pt x="96" y="22"/>
                  <a:pt x="96" y="22"/>
                </a:cubicBezTo>
                <a:cubicBezTo>
                  <a:pt x="96" y="22"/>
                  <a:pt x="96" y="257"/>
                  <a:pt x="96" y="265"/>
                </a:cubicBezTo>
                <a:cubicBezTo>
                  <a:pt x="96" y="273"/>
                  <a:pt x="101" y="275"/>
                  <a:pt x="105" y="275"/>
                </a:cubicBezTo>
                <a:cubicBezTo>
                  <a:pt x="109" y="275"/>
                  <a:pt x="114" y="273"/>
                  <a:pt x="114" y="265"/>
                </a:cubicBezTo>
                <a:cubicBezTo>
                  <a:pt x="114" y="257"/>
                  <a:pt x="114" y="22"/>
                  <a:pt x="114" y="22"/>
                </a:cubicBezTo>
                <a:cubicBezTo>
                  <a:pt x="114" y="22"/>
                  <a:pt x="116" y="0"/>
                  <a:pt x="125" y="0"/>
                </a:cubicBezTo>
                <a:cubicBezTo>
                  <a:pt x="133" y="0"/>
                  <a:pt x="137" y="21"/>
                  <a:pt x="137" y="21"/>
                </a:cubicBezTo>
                <a:cubicBezTo>
                  <a:pt x="137" y="264"/>
                  <a:pt x="137" y="264"/>
                  <a:pt x="137" y="264"/>
                </a:cubicBezTo>
                <a:cubicBezTo>
                  <a:pt x="137" y="264"/>
                  <a:pt x="136" y="275"/>
                  <a:pt x="145" y="275"/>
                </a:cubicBezTo>
                <a:cubicBezTo>
                  <a:pt x="155" y="275"/>
                  <a:pt x="155" y="265"/>
                  <a:pt x="155" y="265"/>
                </a:cubicBezTo>
                <a:cubicBezTo>
                  <a:pt x="155" y="21"/>
                  <a:pt x="155" y="21"/>
                  <a:pt x="155" y="21"/>
                </a:cubicBezTo>
                <a:cubicBezTo>
                  <a:pt x="155" y="21"/>
                  <a:pt x="156" y="0"/>
                  <a:pt x="165" y="0"/>
                </a:cubicBezTo>
                <a:cubicBezTo>
                  <a:pt x="175" y="0"/>
                  <a:pt x="209" y="271"/>
                  <a:pt x="194" y="368"/>
                </a:cubicBezTo>
                <a:cubicBezTo>
                  <a:pt x="184" y="425"/>
                  <a:pt x="173" y="424"/>
                  <a:pt x="157" y="438"/>
                </a:cubicBezTo>
                <a:cubicBezTo>
                  <a:pt x="141" y="452"/>
                  <a:pt x="129" y="459"/>
                  <a:pt x="131" y="487"/>
                </a:cubicBezTo>
                <a:cubicBezTo>
                  <a:pt x="133" y="515"/>
                  <a:pt x="154" y="1273"/>
                  <a:pt x="151" y="1295"/>
                </a:cubicBezTo>
                <a:cubicBezTo>
                  <a:pt x="148" y="1317"/>
                  <a:pt x="134" y="1333"/>
                  <a:pt x="105" y="1333"/>
                </a:cubicBezTo>
                <a:close/>
              </a:path>
            </a:pathLst>
          </a:custGeom>
          <a:gradFill flip="none" rotWithShape="1">
            <a:gsLst>
              <a:gs pos="36000">
                <a:schemeClr val="bg1">
                  <a:lumMod val="75000"/>
                </a:schemeClr>
              </a:gs>
              <a:gs pos="73000">
                <a:srgbClr val="E8E8E8"/>
              </a:gs>
              <a:gs pos="32000">
                <a:schemeClr val="bg1">
                  <a:lumMod val="95000"/>
                </a:schemeClr>
              </a:gs>
              <a:gs pos="0">
                <a:schemeClr val="bg1">
                  <a:lumMod val="50000"/>
                </a:schemeClr>
              </a:gs>
              <a:gs pos="51000">
                <a:schemeClr val="bg1"/>
              </a:gs>
              <a:gs pos="4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5400000" scaled="1"/>
            <a:tileRect/>
          </a:gradFill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402017" y="3283126"/>
            <a:ext cx="588583" cy="2733217"/>
          </a:xfrm>
          <a:custGeom>
            <a:avLst/>
            <a:gdLst>
              <a:gd name="T0" fmla="*/ 105 w 209"/>
              <a:gd name="T1" fmla="*/ 971 h 971"/>
              <a:gd name="T2" fmla="*/ 59 w 209"/>
              <a:gd name="T3" fmla="*/ 933 h 971"/>
              <a:gd name="T4" fmla="*/ 79 w 209"/>
              <a:gd name="T5" fmla="*/ 385 h 971"/>
              <a:gd name="T6" fmla="*/ 53 w 209"/>
              <a:gd name="T7" fmla="*/ 336 h 971"/>
              <a:gd name="T8" fmla="*/ 16 w 209"/>
              <a:gd name="T9" fmla="*/ 266 h 971"/>
              <a:gd name="T10" fmla="*/ 44 w 209"/>
              <a:gd name="T11" fmla="*/ 0 h 971"/>
              <a:gd name="T12" fmla="*/ 55 w 209"/>
              <a:gd name="T13" fmla="*/ 21 h 971"/>
              <a:gd name="T14" fmla="*/ 55 w 209"/>
              <a:gd name="T15" fmla="*/ 163 h 971"/>
              <a:gd name="T16" fmla="*/ 64 w 209"/>
              <a:gd name="T17" fmla="*/ 173 h 971"/>
              <a:gd name="T18" fmla="*/ 73 w 209"/>
              <a:gd name="T19" fmla="*/ 162 h 971"/>
              <a:gd name="T20" fmla="*/ 74 w 209"/>
              <a:gd name="T21" fmla="*/ 21 h 971"/>
              <a:gd name="T22" fmla="*/ 85 w 209"/>
              <a:gd name="T23" fmla="*/ 0 h 971"/>
              <a:gd name="T24" fmla="*/ 94 w 209"/>
              <a:gd name="T25" fmla="*/ 22 h 971"/>
              <a:gd name="T26" fmla="*/ 96 w 209"/>
              <a:gd name="T27" fmla="*/ 163 h 971"/>
              <a:gd name="T28" fmla="*/ 105 w 209"/>
              <a:gd name="T29" fmla="*/ 173 h 971"/>
              <a:gd name="T30" fmla="*/ 114 w 209"/>
              <a:gd name="T31" fmla="*/ 163 h 971"/>
              <a:gd name="T32" fmla="*/ 115 w 209"/>
              <a:gd name="T33" fmla="*/ 22 h 971"/>
              <a:gd name="T34" fmla="*/ 125 w 209"/>
              <a:gd name="T35" fmla="*/ 0 h 971"/>
              <a:gd name="T36" fmla="*/ 135 w 209"/>
              <a:gd name="T37" fmla="*/ 21 h 971"/>
              <a:gd name="T38" fmla="*/ 137 w 209"/>
              <a:gd name="T39" fmla="*/ 162 h 971"/>
              <a:gd name="T40" fmla="*/ 145 w 209"/>
              <a:gd name="T41" fmla="*/ 173 h 971"/>
              <a:gd name="T42" fmla="*/ 155 w 209"/>
              <a:gd name="T43" fmla="*/ 163 h 971"/>
              <a:gd name="T44" fmla="*/ 155 w 209"/>
              <a:gd name="T45" fmla="*/ 21 h 971"/>
              <a:gd name="T46" fmla="*/ 165 w 209"/>
              <a:gd name="T47" fmla="*/ 0 h 971"/>
              <a:gd name="T48" fmla="*/ 194 w 209"/>
              <a:gd name="T49" fmla="*/ 266 h 971"/>
              <a:gd name="T50" fmla="*/ 157 w 209"/>
              <a:gd name="T51" fmla="*/ 336 h 971"/>
              <a:gd name="T52" fmla="*/ 131 w 209"/>
              <a:gd name="T53" fmla="*/ 385 h 971"/>
              <a:gd name="T54" fmla="*/ 151 w 209"/>
              <a:gd name="T55" fmla="*/ 933 h 971"/>
              <a:gd name="T56" fmla="*/ 105 w 209"/>
              <a:gd name="T57" fmla="*/ 971 h 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09" h="971">
                <a:moveTo>
                  <a:pt x="105" y="971"/>
                </a:moveTo>
                <a:cubicBezTo>
                  <a:pt x="76" y="971"/>
                  <a:pt x="62" y="955"/>
                  <a:pt x="59" y="933"/>
                </a:cubicBezTo>
                <a:cubicBezTo>
                  <a:pt x="56" y="911"/>
                  <a:pt x="77" y="413"/>
                  <a:pt x="79" y="385"/>
                </a:cubicBezTo>
                <a:cubicBezTo>
                  <a:pt x="81" y="357"/>
                  <a:pt x="69" y="350"/>
                  <a:pt x="53" y="336"/>
                </a:cubicBezTo>
                <a:cubicBezTo>
                  <a:pt x="37" y="322"/>
                  <a:pt x="25" y="323"/>
                  <a:pt x="16" y="266"/>
                </a:cubicBezTo>
                <a:cubicBezTo>
                  <a:pt x="0" y="169"/>
                  <a:pt x="35" y="0"/>
                  <a:pt x="44" y="0"/>
                </a:cubicBezTo>
                <a:cubicBezTo>
                  <a:pt x="54" y="0"/>
                  <a:pt x="55" y="21"/>
                  <a:pt x="55" y="21"/>
                </a:cubicBezTo>
                <a:cubicBezTo>
                  <a:pt x="55" y="163"/>
                  <a:pt x="55" y="163"/>
                  <a:pt x="55" y="163"/>
                </a:cubicBezTo>
                <a:cubicBezTo>
                  <a:pt x="55" y="163"/>
                  <a:pt x="55" y="173"/>
                  <a:pt x="64" y="173"/>
                </a:cubicBezTo>
                <a:cubicBezTo>
                  <a:pt x="74" y="173"/>
                  <a:pt x="73" y="162"/>
                  <a:pt x="73" y="162"/>
                </a:cubicBezTo>
                <a:cubicBezTo>
                  <a:pt x="74" y="21"/>
                  <a:pt x="74" y="21"/>
                  <a:pt x="74" y="21"/>
                </a:cubicBezTo>
                <a:cubicBezTo>
                  <a:pt x="74" y="21"/>
                  <a:pt x="76" y="0"/>
                  <a:pt x="85" y="0"/>
                </a:cubicBezTo>
                <a:cubicBezTo>
                  <a:pt x="93" y="0"/>
                  <a:pt x="94" y="22"/>
                  <a:pt x="94" y="22"/>
                </a:cubicBezTo>
                <a:cubicBezTo>
                  <a:pt x="94" y="22"/>
                  <a:pt x="96" y="155"/>
                  <a:pt x="96" y="163"/>
                </a:cubicBezTo>
                <a:cubicBezTo>
                  <a:pt x="96" y="171"/>
                  <a:pt x="101" y="173"/>
                  <a:pt x="105" y="173"/>
                </a:cubicBezTo>
                <a:cubicBezTo>
                  <a:pt x="109" y="173"/>
                  <a:pt x="114" y="171"/>
                  <a:pt x="114" y="163"/>
                </a:cubicBezTo>
                <a:cubicBezTo>
                  <a:pt x="114" y="155"/>
                  <a:pt x="115" y="22"/>
                  <a:pt x="115" y="22"/>
                </a:cubicBezTo>
                <a:cubicBezTo>
                  <a:pt x="115" y="22"/>
                  <a:pt x="116" y="0"/>
                  <a:pt x="125" y="0"/>
                </a:cubicBezTo>
                <a:cubicBezTo>
                  <a:pt x="133" y="0"/>
                  <a:pt x="135" y="21"/>
                  <a:pt x="135" y="21"/>
                </a:cubicBezTo>
                <a:cubicBezTo>
                  <a:pt x="137" y="162"/>
                  <a:pt x="137" y="162"/>
                  <a:pt x="137" y="162"/>
                </a:cubicBezTo>
                <a:cubicBezTo>
                  <a:pt x="137" y="162"/>
                  <a:pt x="136" y="173"/>
                  <a:pt x="145" y="173"/>
                </a:cubicBezTo>
                <a:cubicBezTo>
                  <a:pt x="155" y="173"/>
                  <a:pt x="155" y="163"/>
                  <a:pt x="155" y="163"/>
                </a:cubicBezTo>
                <a:cubicBezTo>
                  <a:pt x="155" y="21"/>
                  <a:pt x="155" y="21"/>
                  <a:pt x="155" y="21"/>
                </a:cubicBezTo>
                <a:cubicBezTo>
                  <a:pt x="155" y="21"/>
                  <a:pt x="156" y="0"/>
                  <a:pt x="165" y="0"/>
                </a:cubicBezTo>
                <a:cubicBezTo>
                  <a:pt x="175" y="0"/>
                  <a:pt x="209" y="169"/>
                  <a:pt x="194" y="266"/>
                </a:cubicBezTo>
                <a:cubicBezTo>
                  <a:pt x="184" y="323"/>
                  <a:pt x="173" y="322"/>
                  <a:pt x="157" y="336"/>
                </a:cubicBezTo>
                <a:cubicBezTo>
                  <a:pt x="141" y="350"/>
                  <a:pt x="129" y="357"/>
                  <a:pt x="131" y="385"/>
                </a:cubicBezTo>
                <a:cubicBezTo>
                  <a:pt x="133" y="413"/>
                  <a:pt x="154" y="911"/>
                  <a:pt x="151" y="933"/>
                </a:cubicBezTo>
                <a:cubicBezTo>
                  <a:pt x="148" y="955"/>
                  <a:pt x="134" y="971"/>
                  <a:pt x="105" y="971"/>
                </a:cubicBezTo>
                <a:close/>
              </a:path>
            </a:pathLst>
          </a:custGeom>
          <a:gradFill flip="none" rotWithShape="1">
            <a:gsLst>
              <a:gs pos="36000">
                <a:schemeClr val="bg1">
                  <a:lumMod val="75000"/>
                </a:schemeClr>
              </a:gs>
              <a:gs pos="73000">
                <a:srgbClr val="E8E8E8"/>
              </a:gs>
              <a:gs pos="32000">
                <a:schemeClr val="bg1">
                  <a:lumMod val="95000"/>
                </a:schemeClr>
              </a:gs>
              <a:gs pos="0">
                <a:schemeClr val="bg1">
                  <a:lumMod val="50000"/>
                </a:schemeClr>
              </a:gs>
              <a:gs pos="51000">
                <a:schemeClr val="bg1"/>
              </a:gs>
              <a:gs pos="4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5400000" scaled="1"/>
            <a:tileRect/>
          </a:gradFill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7848600" y="2820017"/>
            <a:ext cx="1002831" cy="3196326"/>
          </a:xfrm>
          <a:custGeom>
            <a:avLst/>
            <a:gdLst>
              <a:gd name="T0" fmla="*/ 279 w 407"/>
              <a:gd name="T1" fmla="*/ 392 h 1297"/>
              <a:gd name="T2" fmla="*/ 407 w 407"/>
              <a:gd name="T3" fmla="*/ 203 h 1297"/>
              <a:gd name="T4" fmla="*/ 203 w 407"/>
              <a:gd name="T5" fmla="*/ 0 h 1297"/>
              <a:gd name="T6" fmla="*/ 0 w 407"/>
              <a:gd name="T7" fmla="*/ 203 h 1297"/>
              <a:gd name="T8" fmla="*/ 128 w 407"/>
              <a:gd name="T9" fmla="*/ 392 h 1297"/>
              <a:gd name="T10" fmla="*/ 177 w 407"/>
              <a:gd name="T11" fmla="*/ 445 h 1297"/>
              <a:gd name="T12" fmla="*/ 159 w 407"/>
              <a:gd name="T13" fmla="*/ 1259 h 1297"/>
              <a:gd name="T14" fmla="*/ 203 w 407"/>
              <a:gd name="T15" fmla="*/ 1297 h 1297"/>
              <a:gd name="T16" fmla="*/ 247 w 407"/>
              <a:gd name="T17" fmla="*/ 1259 h 1297"/>
              <a:gd name="T18" fmla="*/ 229 w 407"/>
              <a:gd name="T19" fmla="*/ 445 h 1297"/>
              <a:gd name="T20" fmla="*/ 279 w 407"/>
              <a:gd name="T21" fmla="*/ 392 h 1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07" h="1297">
                <a:moveTo>
                  <a:pt x="279" y="392"/>
                </a:moveTo>
                <a:cubicBezTo>
                  <a:pt x="354" y="362"/>
                  <a:pt x="407" y="289"/>
                  <a:pt x="407" y="203"/>
                </a:cubicBezTo>
                <a:cubicBezTo>
                  <a:pt x="407" y="91"/>
                  <a:pt x="316" y="0"/>
                  <a:pt x="203" y="0"/>
                </a:cubicBezTo>
                <a:cubicBezTo>
                  <a:pt x="91" y="0"/>
                  <a:pt x="0" y="91"/>
                  <a:pt x="0" y="203"/>
                </a:cubicBezTo>
                <a:cubicBezTo>
                  <a:pt x="0" y="289"/>
                  <a:pt x="53" y="362"/>
                  <a:pt x="128" y="392"/>
                </a:cubicBezTo>
                <a:cubicBezTo>
                  <a:pt x="147" y="405"/>
                  <a:pt x="169" y="418"/>
                  <a:pt x="177" y="445"/>
                </a:cubicBezTo>
                <a:cubicBezTo>
                  <a:pt x="159" y="1259"/>
                  <a:pt x="159" y="1259"/>
                  <a:pt x="159" y="1259"/>
                </a:cubicBezTo>
                <a:cubicBezTo>
                  <a:pt x="159" y="1259"/>
                  <a:pt x="161" y="1297"/>
                  <a:pt x="203" y="1297"/>
                </a:cubicBezTo>
                <a:cubicBezTo>
                  <a:pt x="245" y="1297"/>
                  <a:pt x="247" y="1259"/>
                  <a:pt x="247" y="1259"/>
                </a:cubicBezTo>
                <a:cubicBezTo>
                  <a:pt x="229" y="445"/>
                  <a:pt x="229" y="445"/>
                  <a:pt x="229" y="445"/>
                </a:cubicBezTo>
                <a:cubicBezTo>
                  <a:pt x="237" y="418"/>
                  <a:pt x="260" y="405"/>
                  <a:pt x="279" y="392"/>
                </a:cubicBezTo>
                <a:close/>
              </a:path>
            </a:pathLst>
          </a:custGeom>
          <a:gradFill flip="none" rotWithShape="1">
            <a:gsLst>
              <a:gs pos="36000">
                <a:schemeClr val="bg1">
                  <a:lumMod val="75000"/>
                </a:schemeClr>
              </a:gs>
              <a:gs pos="73000">
                <a:srgbClr val="E8E8E8"/>
              </a:gs>
              <a:gs pos="32000">
                <a:schemeClr val="bg1">
                  <a:lumMod val="95000"/>
                </a:schemeClr>
              </a:gs>
              <a:gs pos="0">
                <a:schemeClr val="bg1">
                  <a:lumMod val="50000"/>
                </a:schemeClr>
              </a:gs>
              <a:gs pos="51000">
                <a:schemeClr val="bg1"/>
              </a:gs>
              <a:gs pos="4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5400000" scaled="1"/>
            <a:tileRect/>
          </a:gradFill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2438400" y="2438704"/>
            <a:ext cx="3352800" cy="3352800"/>
            <a:chOff x="2781300" y="2438400"/>
            <a:chExt cx="3733800" cy="3733800"/>
          </a:xfrm>
        </p:grpSpPr>
        <p:sp>
          <p:nvSpPr>
            <p:cNvPr id="13" name="Oval 12"/>
            <p:cNvSpPr/>
            <p:nvPr/>
          </p:nvSpPr>
          <p:spPr>
            <a:xfrm>
              <a:off x="2781300" y="2438400"/>
              <a:ext cx="3733800" cy="37338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65000"/>
                  </a:schemeClr>
                </a:gs>
                <a:gs pos="62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406140" y="3063240"/>
              <a:ext cx="2484120" cy="2484120"/>
            </a:xfrm>
            <a:prstGeom prst="ellipse">
              <a:avLst/>
            </a:prstGeom>
            <a:gradFill flip="none" rotWithShape="1">
              <a:gsLst>
                <a:gs pos="74000">
                  <a:srgbClr val="FCFCFC"/>
                </a:gs>
                <a:gs pos="0">
                  <a:schemeClr val="bg2"/>
                </a:gs>
              </a:gsLst>
              <a:path path="circle">
                <a:fillToRect l="50000" t="50000" r="50000" b="50000"/>
              </a:path>
              <a:tileRect/>
            </a:gra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Freeform 19"/>
          <p:cNvSpPr>
            <a:spLocks/>
          </p:cNvSpPr>
          <p:nvPr/>
        </p:nvSpPr>
        <p:spPr bwMode="auto">
          <a:xfrm rot="16200000">
            <a:off x="3647262" y="681567"/>
            <a:ext cx="588023" cy="2577691"/>
          </a:xfrm>
          <a:custGeom>
            <a:avLst/>
            <a:gdLst>
              <a:gd name="T0" fmla="*/ 153 w 306"/>
              <a:gd name="T1" fmla="*/ 1340 h 1340"/>
              <a:gd name="T2" fmla="*/ 109 w 306"/>
              <a:gd name="T3" fmla="*/ 1302 h 1340"/>
              <a:gd name="T4" fmla="*/ 127 w 306"/>
              <a:gd name="T5" fmla="*/ 488 h 1340"/>
              <a:gd name="T6" fmla="*/ 70 w 306"/>
              <a:gd name="T7" fmla="*/ 431 h 1340"/>
              <a:gd name="T8" fmla="*/ 1 w 306"/>
              <a:gd name="T9" fmla="*/ 248 h 1340"/>
              <a:gd name="T10" fmla="*/ 153 w 306"/>
              <a:gd name="T11" fmla="*/ 0 h 1340"/>
              <a:gd name="T12" fmla="*/ 305 w 306"/>
              <a:gd name="T13" fmla="*/ 248 h 1340"/>
              <a:gd name="T14" fmla="*/ 236 w 306"/>
              <a:gd name="T15" fmla="*/ 431 h 1340"/>
              <a:gd name="T16" fmla="*/ 179 w 306"/>
              <a:gd name="T17" fmla="*/ 488 h 1340"/>
              <a:gd name="T18" fmla="*/ 197 w 306"/>
              <a:gd name="T19" fmla="*/ 1302 h 1340"/>
              <a:gd name="T20" fmla="*/ 153 w 306"/>
              <a:gd name="T21" fmla="*/ 1340 h 1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06" h="1340">
                <a:moveTo>
                  <a:pt x="153" y="1340"/>
                </a:moveTo>
                <a:cubicBezTo>
                  <a:pt x="111" y="1340"/>
                  <a:pt x="109" y="1302"/>
                  <a:pt x="109" y="1302"/>
                </a:cubicBezTo>
                <a:cubicBezTo>
                  <a:pt x="127" y="488"/>
                  <a:pt x="127" y="488"/>
                  <a:pt x="127" y="488"/>
                </a:cubicBezTo>
                <a:cubicBezTo>
                  <a:pt x="118" y="458"/>
                  <a:pt x="90" y="445"/>
                  <a:pt x="70" y="431"/>
                </a:cubicBezTo>
                <a:cubicBezTo>
                  <a:pt x="50" y="417"/>
                  <a:pt x="2" y="396"/>
                  <a:pt x="1" y="248"/>
                </a:cubicBezTo>
                <a:cubicBezTo>
                  <a:pt x="0" y="100"/>
                  <a:pt x="80" y="0"/>
                  <a:pt x="153" y="0"/>
                </a:cubicBezTo>
                <a:cubicBezTo>
                  <a:pt x="226" y="0"/>
                  <a:pt x="306" y="100"/>
                  <a:pt x="305" y="248"/>
                </a:cubicBezTo>
                <a:cubicBezTo>
                  <a:pt x="304" y="396"/>
                  <a:pt x="256" y="417"/>
                  <a:pt x="236" y="431"/>
                </a:cubicBezTo>
                <a:cubicBezTo>
                  <a:pt x="216" y="445"/>
                  <a:pt x="188" y="458"/>
                  <a:pt x="179" y="488"/>
                </a:cubicBezTo>
                <a:cubicBezTo>
                  <a:pt x="197" y="1302"/>
                  <a:pt x="197" y="1302"/>
                  <a:pt x="197" y="1302"/>
                </a:cubicBezTo>
                <a:cubicBezTo>
                  <a:pt x="197" y="1302"/>
                  <a:pt x="195" y="1340"/>
                  <a:pt x="153" y="1340"/>
                </a:cubicBezTo>
                <a:close/>
              </a:path>
            </a:pathLst>
          </a:custGeom>
          <a:gradFill flip="none" rotWithShape="1">
            <a:gsLst>
              <a:gs pos="36000">
                <a:schemeClr val="bg1">
                  <a:lumMod val="75000"/>
                </a:schemeClr>
              </a:gs>
              <a:gs pos="73000">
                <a:srgbClr val="E8E8E8"/>
              </a:gs>
              <a:gs pos="32000">
                <a:schemeClr val="bg1">
                  <a:lumMod val="95000"/>
                </a:schemeClr>
              </a:gs>
              <a:gs pos="0">
                <a:schemeClr val="bg1">
                  <a:lumMod val="50000"/>
                </a:schemeClr>
              </a:gs>
              <a:gs pos="51000">
                <a:schemeClr val="bg1"/>
              </a:gs>
              <a:gs pos="4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5400000" scaled="1"/>
            <a:tileRect/>
          </a:gradFill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126792" y="609600"/>
            <a:ext cx="1147872" cy="1147872"/>
          </a:xfrm>
          <a:prstGeom prst="ellipse">
            <a:avLst/>
          </a:pr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/>
              </a:gs>
            </a:gsLst>
            <a:path path="shape">
              <a:fillToRect l="50000" t="50000" r="50000" b="50000"/>
            </a:path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Water Glass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7533804" y="1061928"/>
            <a:ext cx="1147872" cy="1147872"/>
          </a:xfrm>
          <a:prstGeom prst="ellipse">
            <a:avLst/>
          </a:pr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/>
              </a:gs>
            </a:gsLst>
            <a:path path="shape">
              <a:fillToRect l="50000" t="50000" r="50000" b="50000"/>
            </a:path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Wine Glass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744496" y="6096000"/>
            <a:ext cx="11401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6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Dinner Knife</a:t>
            </a:r>
            <a:endParaRPr lang="en-US" sz="16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696121" y="6096000"/>
            <a:ext cx="11401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6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Teaspoon</a:t>
            </a:r>
            <a:endParaRPr lang="en-US" sz="16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917136" y="6096000"/>
            <a:ext cx="9342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6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Soup spoon</a:t>
            </a:r>
            <a:endParaRPr lang="en-US" sz="16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544704" y="6096000"/>
            <a:ext cx="11401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6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Service Plate</a:t>
            </a:r>
            <a:endParaRPr lang="en-US" sz="16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209721" y="6096000"/>
            <a:ext cx="11401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6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Dinner Fork</a:t>
            </a:r>
            <a:endParaRPr lang="en-US" sz="16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49615" y="6096000"/>
            <a:ext cx="8933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6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Salad Fork</a:t>
            </a:r>
            <a:endParaRPr lang="en-US" sz="16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381000" y="152400"/>
            <a:ext cx="5745792" cy="90889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Place Setting Template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581400" y="1371600"/>
            <a:ext cx="15818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6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Dessert Spoon</a:t>
            </a:r>
            <a:endParaRPr lang="en-US" sz="16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03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2852081" y="2340320"/>
            <a:ext cx="587392" cy="3751919"/>
          </a:xfrm>
          <a:custGeom>
            <a:avLst/>
            <a:gdLst>
              <a:gd name="T0" fmla="*/ 105 w 209"/>
              <a:gd name="T1" fmla="*/ 1333 h 1333"/>
              <a:gd name="T2" fmla="*/ 59 w 209"/>
              <a:gd name="T3" fmla="*/ 1295 h 1333"/>
              <a:gd name="T4" fmla="*/ 79 w 209"/>
              <a:gd name="T5" fmla="*/ 487 h 1333"/>
              <a:gd name="T6" fmla="*/ 53 w 209"/>
              <a:gd name="T7" fmla="*/ 438 h 1333"/>
              <a:gd name="T8" fmla="*/ 16 w 209"/>
              <a:gd name="T9" fmla="*/ 368 h 1333"/>
              <a:gd name="T10" fmla="*/ 44 w 209"/>
              <a:gd name="T11" fmla="*/ 0 h 1333"/>
              <a:gd name="T12" fmla="*/ 55 w 209"/>
              <a:gd name="T13" fmla="*/ 21 h 1333"/>
              <a:gd name="T14" fmla="*/ 55 w 209"/>
              <a:gd name="T15" fmla="*/ 265 h 1333"/>
              <a:gd name="T16" fmla="*/ 64 w 209"/>
              <a:gd name="T17" fmla="*/ 275 h 1333"/>
              <a:gd name="T18" fmla="*/ 73 w 209"/>
              <a:gd name="T19" fmla="*/ 264 h 1333"/>
              <a:gd name="T20" fmla="*/ 73 w 209"/>
              <a:gd name="T21" fmla="*/ 21 h 1333"/>
              <a:gd name="T22" fmla="*/ 85 w 209"/>
              <a:gd name="T23" fmla="*/ 0 h 1333"/>
              <a:gd name="T24" fmla="*/ 96 w 209"/>
              <a:gd name="T25" fmla="*/ 22 h 1333"/>
              <a:gd name="T26" fmla="*/ 96 w 209"/>
              <a:gd name="T27" fmla="*/ 265 h 1333"/>
              <a:gd name="T28" fmla="*/ 105 w 209"/>
              <a:gd name="T29" fmla="*/ 275 h 1333"/>
              <a:gd name="T30" fmla="*/ 114 w 209"/>
              <a:gd name="T31" fmla="*/ 265 h 1333"/>
              <a:gd name="T32" fmla="*/ 114 w 209"/>
              <a:gd name="T33" fmla="*/ 22 h 1333"/>
              <a:gd name="T34" fmla="*/ 125 w 209"/>
              <a:gd name="T35" fmla="*/ 0 h 1333"/>
              <a:gd name="T36" fmla="*/ 137 w 209"/>
              <a:gd name="T37" fmla="*/ 21 h 1333"/>
              <a:gd name="T38" fmla="*/ 137 w 209"/>
              <a:gd name="T39" fmla="*/ 264 h 1333"/>
              <a:gd name="T40" fmla="*/ 145 w 209"/>
              <a:gd name="T41" fmla="*/ 275 h 1333"/>
              <a:gd name="T42" fmla="*/ 155 w 209"/>
              <a:gd name="T43" fmla="*/ 265 h 1333"/>
              <a:gd name="T44" fmla="*/ 155 w 209"/>
              <a:gd name="T45" fmla="*/ 21 h 1333"/>
              <a:gd name="T46" fmla="*/ 165 w 209"/>
              <a:gd name="T47" fmla="*/ 0 h 1333"/>
              <a:gd name="T48" fmla="*/ 194 w 209"/>
              <a:gd name="T49" fmla="*/ 368 h 1333"/>
              <a:gd name="T50" fmla="*/ 157 w 209"/>
              <a:gd name="T51" fmla="*/ 438 h 1333"/>
              <a:gd name="T52" fmla="*/ 131 w 209"/>
              <a:gd name="T53" fmla="*/ 487 h 1333"/>
              <a:gd name="T54" fmla="*/ 151 w 209"/>
              <a:gd name="T55" fmla="*/ 1295 h 1333"/>
              <a:gd name="T56" fmla="*/ 105 w 209"/>
              <a:gd name="T57" fmla="*/ 1333 h 1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09" h="1333">
                <a:moveTo>
                  <a:pt x="105" y="1333"/>
                </a:moveTo>
                <a:cubicBezTo>
                  <a:pt x="76" y="1333"/>
                  <a:pt x="62" y="1317"/>
                  <a:pt x="59" y="1295"/>
                </a:cubicBezTo>
                <a:cubicBezTo>
                  <a:pt x="56" y="1273"/>
                  <a:pt x="77" y="515"/>
                  <a:pt x="79" y="487"/>
                </a:cubicBezTo>
                <a:cubicBezTo>
                  <a:pt x="81" y="459"/>
                  <a:pt x="69" y="452"/>
                  <a:pt x="53" y="438"/>
                </a:cubicBezTo>
                <a:cubicBezTo>
                  <a:pt x="37" y="424"/>
                  <a:pt x="25" y="425"/>
                  <a:pt x="16" y="368"/>
                </a:cubicBezTo>
                <a:cubicBezTo>
                  <a:pt x="0" y="271"/>
                  <a:pt x="35" y="0"/>
                  <a:pt x="44" y="0"/>
                </a:cubicBezTo>
                <a:cubicBezTo>
                  <a:pt x="54" y="0"/>
                  <a:pt x="55" y="21"/>
                  <a:pt x="55" y="21"/>
                </a:cubicBezTo>
                <a:cubicBezTo>
                  <a:pt x="55" y="265"/>
                  <a:pt x="55" y="265"/>
                  <a:pt x="55" y="265"/>
                </a:cubicBezTo>
                <a:cubicBezTo>
                  <a:pt x="55" y="265"/>
                  <a:pt x="55" y="275"/>
                  <a:pt x="64" y="275"/>
                </a:cubicBezTo>
                <a:cubicBezTo>
                  <a:pt x="74" y="275"/>
                  <a:pt x="73" y="264"/>
                  <a:pt x="73" y="264"/>
                </a:cubicBezTo>
                <a:cubicBezTo>
                  <a:pt x="73" y="21"/>
                  <a:pt x="73" y="21"/>
                  <a:pt x="73" y="21"/>
                </a:cubicBezTo>
                <a:cubicBezTo>
                  <a:pt x="73" y="21"/>
                  <a:pt x="76" y="0"/>
                  <a:pt x="85" y="0"/>
                </a:cubicBezTo>
                <a:cubicBezTo>
                  <a:pt x="93" y="0"/>
                  <a:pt x="96" y="22"/>
                  <a:pt x="96" y="22"/>
                </a:cubicBezTo>
                <a:cubicBezTo>
                  <a:pt x="96" y="22"/>
                  <a:pt x="96" y="257"/>
                  <a:pt x="96" y="265"/>
                </a:cubicBezTo>
                <a:cubicBezTo>
                  <a:pt x="96" y="273"/>
                  <a:pt x="101" y="275"/>
                  <a:pt x="105" y="275"/>
                </a:cubicBezTo>
                <a:cubicBezTo>
                  <a:pt x="109" y="275"/>
                  <a:pt x="114" y="273"/>
                  <a:pt x="114" y="265"/>
                </a:cubicBezTo>
                <a:cubicBezTo>
                  <a:pt x="114" y="257"/>
                  <a:pt x="114" y="22"/>
                  <a:pt x="114" y="22"/>
                </a:cubicBezTo>
                <a:cubicBezTo>
                  <a:pt x="114" y="22"/>
                  <a:pt x="116" y="0"/>
                  <a:pt x="125" y="0"/>
                </a:cubicBezTo>
                <a:cubicBezTo>
                  <a:pt x="133" y="0"/>
                  <a:pt x="137" y="21"/>
                  <a:pt x="137" y="21"/>
                </a:cubicBezTo>
                <a:cubicBezTo>
                  <a:pt x="137" y="264"/>
                  <a:pt x="137" y="264"/>
                  <a:pt x="137" y="264"/>
                </a:cubicBezTo>
                <a:cubicBezTo>
                  <a:pt x="137" y="264"/>
                  <a:pt x="136" y="275"/>
                  <a:pt x="145" y="275"/>
                </a:cubicBezTo>
                <a:cubicBezTo>
                  <a:pt x="155" y="275"/>
                  <a:pt x="155" y="265"/>
                  <a:pt x="155" y="265"/>
                </a:cubicBezTo>
                <a:cubicBezTo>
                  <a:pt x="155" y="21"/>
                  <a:pt x="155" y="21"/>
                  <a:pt x="155" y="21"/>
                </a:cubicBezTo>
                <a:cubicBezTo>
                  <a:pt x="155" y="21"/>
                  <a:pt x="156" y="0"/>
                  <a:pt x="165" y="0"/>
                </a:cubicBezTo>
                <a:cubicBezTo>
                  <a:pt x="175" y="0"/>
                  <a:pt x="209" y="271"/>
                  <a:pt x="194" y="368"/>
                </a:cubicBezTo>
                <a:cubicBezTo>
                  <a:pt x="184" y="425"/>
                  <a:pt x="173" y="424"/>
                  <a:pt x="157" y="438"/>
                </a:cubicBezTo>
                <a:cubicBezTo>
                  <a:pt x="141" y="452"/>
                  <a:pt x="129" y="459"/>
                  <a:pt x="131" y="487"/>
                </a:cubicBezTo>
                <a:cubicBezTo>
                  <a:pt x="133" y="515"/>
                  <a:pt x="154" y="1273"/>
                  <a:pt x="151" y="1295"/>
                </a:cubicBezTo>
                <a:cubicBezTo>
                  <a:pt x="148" y="1317"/>
                  <a:pt x="134" y="1333"/>
                  <a:pt x="105" y="1333"/>
                </a:cubicBezTo>
                <a:close/>
              </a:path>
            </a:pathLst>
          </a:custGeom>
          <a:gradFill flip="none" rotWithShape="1">
            <a:gsLst>
              <a:gs pos="36000">
                <a:schemeClr val="bg1">
                  <a:lumMod val="75000"/>
                </a:schemeClr>
              </a:gs>
              <a:gs pos="73000">
                <a:srgbClr val="E8E8E8"/>
              </a:gs>
              <a:gs pos="32000">
                <a:schemeClr val="bg1">
                  <a:lumMod val="95000"/>
                </a:schemeClr>
              </a:gs>
              <a:gs pos="0">
                <a:schemeClr val="bg1">
                  <a:lumMod val="50000"/>
                </a:schemeClr>
              </a:gs>
              <a:gs pos="51000">
                <a:schemeClr val="bg1"/>
              </a:gs>
              <a:gs pos="4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5400000" scaled="1"/>
            <a:tileRect/>
          </a:gradFill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1795194" y="3359022"/>
            <a:ext cx="588583" cy="2733217"/>
          </a:xfrm>
          <a:custGeom>
            <a:avLst/>
            <a:gdLst>
              <a:gd name="T0" fmla="*/ 105 w 209"/>
              <a:gd name="T1" fmla="*/ 971 h 971"/>
              <a:gd name="T2" fmla="*/ 59 w 209"/>
              <a:gd name="T3" fmla="*/ 933 h 971"/>
              <a:gd name="T4" fmla="*/ 79 w 209"/>
              <a:gd name="T5" fmla="*/ 385 h 971"/>
              <a:gd name="T6" fmla="*/ 53 w 209"/>
              <a:gd name="T7" fmla="*/ 336 h 971"/>
              <a:gd name="T8" fmla="*/ 16 w 209"/>
              <a:gd name="T9" fmla="*/ 266 h 971"/>
              <a:gd name="T10" fmla="*/ 44 w 209"/>
              <a:gd name="T11" fmla="*/ 0 h 971"/>
              <a:gd name="T12" fmla="*/ 55 w 209"/>
              <a:gd name="T13" fmla="*/ 21 h 971"/>
              <a:gd name="T14" fmla="*/ 55 w 209"/>
              <a:gd name="T15" fmla="*/ 163 h 971"/>
              <a:gd name="T16" fmla="*/ 64 w 209"/>
              <a:gd name="T17" fmla="*/ 173 h 971"/>
              <a:gd name="T18" fmla="*/ 73 w 209"/>
              <a:gd name="T19" fmla="*/ 162 h 971"/>
              <a:gd name="T20" fmla="*/ 74 w 209"/>
              <a:gd name="T21" fmla="*/ 21 h 971"/>
              <a:gd name="T22" fmla="*/ 85 w 209"/>
              <a:gd name="T23" fmla="*/ 0 h 971"/>
              <a:gd name="T24" fmla="*/ 94 w 209"/>
              <a:gd name="T25" fmla="*/ 22 h 971"/>
              <a:gd name="T26" fmla="*/ 96 w 209"/>
              <a:gd name="T27" fmla="*/ 163 h 971"/>
              <a:gd name="T28" fmla="*/ 105 w 209"/>
              <a:gd name="T29" fmla="*/ 173 h 971"/>
              <a:gd name="T30" fmla="*/ 114 w 209"/>
              <a:gd name="T31" fmla="*/ 163 h 971"/>
              <a:gd name="T32" fmla="*/ 115 w 209"/>
              <a:gd name="T33" fmla="*/ 22 h 971"/>
              <a:gd name="T34" fmla="*/ 125 w 209"/>
              <a:gd name="T35" fmla="*/ 0 h 971"/>
              <a:gd name="T36" fmla="*/ 135 w 209"/>
              <a:gd name="T37" fmla="*/ 21 h 971"/>
              <a:gd name="T38" fmla="*/ 137 w 209"/>
              <a:gd name="T39" fmla="*/ 162 h 971"/>
              <a:gd name="T40" fmla="*/ 145 w 209"/>
              <a:gd name="T41" fmla="*/ 173 h 971"/>
              <a:gd name="T42" fmla="*/ 155 w 209"/>
              <a:gd name="T43" fmla="*/ 163 h 971"/>
              <a:gd name="T44" fmla="*/ 155 w 209"/>
              <a:gd name="T45" fmla="*/ 21 h 971"/>
              <a:gd name="T46" fmla="*/ 165 w 209"/>
              <a:gd name="T47" fmla="*/ 0 h 971"/>
              <a:gd name="T48" fmla="*/ 194 w 209"/>
              <a:gd name="T49" fmla="*/ 266 h 971"/>
              <a:gd name="T50" fmla="*/ 157 w 209"/>
              <a:gd name="T51" fmla="*/ 336 h 971"/>
              <a:gd name="T52" fmla="*/ 131 w 209"/>
              <a:gd name="T53" fmla="*/ 385 h 971"/>
              <a:gd name="T54" fmla="*/ 151 w 209"/>
              <a:gd name="T55" fmla="*/ 933 h 971"/>
              <a:gd name="T56" fmla="*/ 105 w 209"/>
              <a:gd name="T57" fmla="*/ 971 h 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09" h="971">
                <a:moveTo>
                  <a:pt x="105" y="971"/>
                </a:moveTo>
                <a:cubicBezTo>
                  <a:pt x="76" y="971"/>
                  <a:pt x="62" y="955"/>
                  <a:pt x="59" y="933"/>
                </a:cubicBezTo>
                <a:cubicBezTo>
                  <a:pt x="56" y="911"/>
                  <a:pt x="77" y="413"/>
                  <a:pt x="79" y="385"/>
                </a:cubicBezTo>
                <a:cubicBezTo>
                  <a:pt x="81" y="357"/>
                  <a:pt x="69" y="350"/>
                  <a:pt x="53" y="336"/>
                </a:cubicBezTo>
                <a:cubicBezTo>
                  <a:pt x="37" y="322"/>
                  <a:pt x="25" y="323"/>
                  <a:pt x="16" y="266"/>
                </a:cubicBezTo>
                <a:cubicBezTo>
                  <a:pt x="0" y="169"/>
                  <a:pt x="35" y="0"/>
                  <a:pt x="44" y="0"/>
                </a:cubicBezTo>
                <a:cubicBezTo>
                  <a:pt x="54" y="0"/>
                  <a:pt x="55" y="21"/>
                  <a:pt x="55" y="21"/>
                </a:cubicBezTo>
                <a:cubicBezTo>
                  <a:pt x="55" y="163"/>
                  <a:pt x="55" y="163"/>
                  <a:pt x="55" y="163"/>
                </a:cubicBezTo>
                <a:cubicBezTo>
                  <a:pt x="55" y="163"/>
                  <a:pt x="55" y="173"/>
                  <a:pt x="64" y="173"/>
                </a:cubicBezTo>
                <a:cubicBezTo>
                  <a:pt x="74" y="173"/>
                  <a:pt x="73" y="162"/>
                  <a:pt x="73" y="162"/>
                </a:cubicBezTo>
                <a:cubicBezTo>
                  <a:pt x="74" y="21"/>
                  <a:pt x="74" y="21"/>
                  <a:pt x="74" y="21"/>
                </a:cubicBezTo>
                <a:cubicBezTo>
                  <a:pt x="74" y="21"/>
                  <a:pt x="76" y="0"/>
                  <a:pt x="85" y="0"/>
                </a:cubicBezTo>
                <a:cubicBezTo>
                  <a:pt x="93" y="0"/>
                  <a:pt x="94" y="22"/>
                  <a:pt x="94" y="22"/>
                </a:cubicBezTo>
                <a:cubicBezTo>
                  <a:pt x="94" y="22"/>
                  <a:pt x="96" y="155"/>
                  <a:pt x="96" y="163"/>
                </a:cubicBezTo>
                <a:cubicBezTo>
                  <a:pt x="96" y="171"/>
                  <a:pt x="101" y="173"/>
                  <a:pt x="105" y="173"/>
                </a:cubicBezTo>
                <a:cubicBezTo>
                  <a:pt x="109" y="173"/>
                  <a:pt x="114" y="171"/>
                  <a:pt x="114" y="163"/>
                </a:cubicBezTo>
                <a:cubicBezTo>
                  <a:pt x="114" y="155"/>
                  <a:pt x="115" y="22"/>
                  <a:pt x="115" y="22"/>
                </a:cubicBezTo>
                <a:cubicBezTo>
                  <a:pt x="115" y="22"/>
                  <a:pt x="116" y="0"/>
                  <a:pt x="125" y="0"/>
                </a:cubicBezTo>
                <a:cubicBezTo>
                  <a:pt x="133" y="0"/>
                  <a:pt x="135" y="21"/>
                  <a:pt x="135" y="21"/>
                </a:cubicBezTo>
                <a:cubicBezTo>
                  <a:pt x="137" y="162"/>
                  <a:pt x="137" y="162"/>
                  <a:pt x="137" y="162"/>
                </a:cubicBezTo>
                <a:cubicBezTo>
                  <a:pt x="137" y="162"/>
                  <a:pt x="136" y="173"/>
                  <a:pt x="145" y="173"/>
                </a:cubicBezTo>
                <a:cubicBezTo>
                  <a:pt x="155" y="173"/>
                  <a:pt x="155" y="163"/>
                  <a:pt x="155" y="163"/>
                </a:cubicBezTo>
                <a:cubicBezTo>
                  <a:pt x="155" y="21"/>
                  <a:pt x="155" y="21"/>
                  <a:pt x="155" y="21"/>
                </a:cubicBezTo>
                <a:cubicBezTo>
                  <a:pt x="155" y="21"/>
                  <a:pt x="156" y="0"/>
                  <a:pt x="165" y="0"/>
                </a:cubicBezTo>
                <a:cubicBezTo>
                  <a:pt x="175" y="0"/>
                  <a:pt x="209" y="169"/>
                  <a:pt x="194" y="266"/>
                </a:cubicBezTo>
                <a:cubicBezTo>
                  <a:pt x="184" y="323"/>
                  <a:pt x="173" y="322"/>
                  <a:pt x="157" y="336"/>
                </a:cubicBezTo>
                <a:cubicBezTo>
                  <a:pt x="141" y="350"/>
                  <a:pt x="129" y="357"/>
                  <a:pt x="131" y="385"/>
                </a:cubicBezTo>
                <a:cubicBezTo>
                  <a:pt x="133" y="413"/>
                  <a:pt x="154" y="911"/>
                  <a:pt x="151" y="933"/>
                </a:cubicBezTo>
                <a:cubicBezTo>
                  <a:pt x="148" y="955"/>
                  <a:pt x="134" y="971"/>
                  <a:pt x="105" y="971"/>
                </a:cubicBezTo>
                <a:close/>
              </a:path>
            </a:pathLst>
          </a:custGeom>
          <a:gradFill flip="none" rotWithShape="1">
            <a:gsLst>
              <a:gs pos="36000">
                <a:schemeClr val="bg1">
                  <a:lumMod val="75000"/>
                </a:schemeClr>
              </a:gs>
              <a:gs pos="73000">
                <a:srgbClr val="E8E8E8"/>
              </a:gs>
              <a:gs pos="32000">
                <a:schemeClr val="bg1">
                  <a:lumMod val="95000"/>
                </a:schemeClr>
              </a:gs>
              <a:gs pos="0">
                <a:schemeClr val="bg1">
                  <a:lumMod val="50000"/>
                </a:schemeClr>
              </a:gs>
              <a:gs pos="51000">
                <a:schemeClr val="bg1"/>
              </a:gs>
              <a:gs pos="4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5400000" scaled="1"/>
            <a:tileRect/>
          </a:gradFill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060177" y="2209800"/>
            <a:ext cx="490897" cy="3882439"/>
          </a:xfrm>
          <a:custGeom>
            <a:avLst/>
            <a:gdLst>
              <a:gd name="T0" fmla="*/ 117 w 186"/>
              <a:gd name="T1" fmla="*/ 814 h 1470"/>
              <a:gd name="T2" fmla="*/ 94 w 186"/>
              <a:gd name="T3" fmla="*/ 1401 h 1470"/>
              <a:gd name="T4" fmla="*/ 186 w 186"/>
              <a:gd name="T5" fmla="*/ 1401 h 1470"/>
              <a:gd name="T6" fmla="*/ 186 w 186"/>
              <a:gd name="T7" fmla="*/ 26 h 1470"/>
              <a:gd name="T8" fmla="*/ 154 w 186"/>
              <a:gd name="T9" fmla="*/ 0 h 1470"/>
              <a:gd name="T10" fmla="*/ 117 w 186"/>
              <a:gd name="T11" fmla="*/ 814 h 1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6" h="1470">
                <a:moveTo>
                  <a:pt x="117" y="814"/>
                </a:moveTo>
                <a:cubicBezTo>
                  <a:pt x="117" y="814"/>
                  <a:pt x="92" y="1392"/>
                  <a:pt x="94" y="1401"/>
                </a:cubicBezTo>
                <a:cubicBezTo>
                  <a:pt x="97" y="1410"/>
                  <a:pt x="137" y="1470"/>
                  <a:pt x="186" y="1401"/>
                </a:cubicBezTo>
                <a:cubicBezTo>
                  <a:pt x="186" y="26"/>
                  <a:pt x="186" y="26"/>
                  <a:pt x="186" y="26"/>
                </a:cubicBezTo>
                <a:cubicBezTo>
                  <a:pt x="186" y="26"/>
                  <a:pt x="181" y="0"/>
                  <a:pt x="154" y="0"/>
                </a:cubicBezTo>
                <a:cubicBezTo>
                  <a:pt x="70" y="0"/>
                  <a:pt x="0" y="776"/>
                  <a:pt x="117" y="814"/>
                </a:cubicBezTo>
                <a:close/>
              </a:path>
            </a:pathLst>
          </a:custGeom>
          <a:gradFill flip="none" rotWithShape="1">
            <a:gsLst>
              <a:gs pos="58000">
                <a:schemeClr val="bg1">
                  <a:lumMod val="75000"/>
                </a:schemeClr>
              </a:gs>
              <a:gs pos="81000">
                <a:srgbClr val="E8E8E8"/>
              </a:gs>
              <a:gs pos="55000">
                <a:schemeClr val="bg1">
                  <a:lumMod val="95000"/>
                </a:schemeClr>
              </a:gs>
              <a:gs pos="0">
                <a:schemeClr val="bg1">
                  <a:lumMod val="50000"/>
                </a:schemeClr>
              </a:gs>
              <a:gs pos="69000">
                <a:schemeClr val="bg1"/>
              </a:gs>
              <a:gs pos="63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5400000" scaled="1"/>
            <a:tileRect/>
          </a:gradFill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962167" y="3009337"/>
            <a:ext cx="703272" cy="3082902"/>
          </a:xfrm>
          <a:custGeom>
            <a:avLst/>
            <a:gdLst>
              <a:gd name="T0" fmla="*/ 153 w 306"/>
              <a:gd name="T1" fmla="*/ 1340 h 1340"/>
              <a:gd name="T2" fmla="*/ 109 w 306"/>
              <a:gd name="T3" fmla="*/ 1302 h 1340"/>
              <a:gd name="T4" fmla="*/ 127 w 306"/>
              <a:gd name="T5" fmla="*/ 488 h 1340"/>
              <a:gd name="T6" fmla="*/ 70 w 306"/>
              <a:gd name="T7" fmla="*/ 431 h 1340"/>
              <a:gd name="T8" fmla="*/ 1 w 306"/>
              <a:gd name="T9" fmla="*/ 248 h 1340"/>
              <a:gd name="T10" fmla="*/ 153 w 306"/>
              <a:gd name="T11" fmla="*/ 0 h 1340"/>
              <a:gd name="T12" fmla="*/ 305 w 306"/>
              <a:gd name="T13" fmla="*/ 248 h 1340"/>
              <a:gd name="T14" fmla="*/ 236 w 306"/>
              <a:gd name="T15" fmla="*/ 431 h 1340"/>
              <a:gd name="T16" fmla="*/ 179 w 306"/>
              <a:gd name="T17" fmla="*/ 488 h 1340"/>
              <a:gd name="T18" fmla="*/ 197 w 306"/>
              <a:gd name="T19" fmla="*/ 1302 h 1340"/>
              <a:gd name="T20" fmla="*/ 153 w 306"/>
              <a:gd name="T21" fmla="*/ 1340 h 1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06" h="1340">
                <a:moveTo>
                  <a:pt x="153" y="1340"/>
                </a:moveTo>
                <a:cubicBezTo>
                  <a:pt x="111" y="1340"/>
                  <a:pt x="109" y="1302"/>
                  <a:pt x="109" y="1302"/>
                </a:cubicBezTo>
                <a:cubicBezTo>
                  <a:pt x="127" y="488"/>
                  <a:pt x="127" y="488"/>
                  <a:pt x="127" y="488"/>
                </a:cubicBezTo>
                <a:cubicBezTo>
                  <a:pt x="118" y="458"/>
                  <a:pt x="90" y="445"/>
                  <a:pt x="70" y="431"/>
                </a:cubicBezTo>
                <a:cubicBezTo>
                  <a:pt x="50" y="417"/>
                  <a:pt x="2" y="396"/>
                  <a:pt x="1" y="248"/>
                </a:cubicBezTo>
                <a:cubicBezTo>
                  <a:pt x="0" y="100"/>
                  <a:pt x="80" y="0"/>
                  <a:pt x="153" y="0"/>
                </a:cubicBezTo>
                <a:cubicBezTo>
                  <a:pt x="226" y="0"/>
                  <a:pt x="306" y="100"/>
                  <a:pt x="305" y="248"/>
                </a:cubicBezTo>
                <a:cubicBezTo>
                  <a:pt x="304" y="396"/>
                  <a:pt x="256" y="417"/>
                  <a:pt x="236" y="431"/>
                </a:cubicBezTo>
                <a:cubicBezTo>
                  <a:pt x="216" y="445"/>
                  <a:pt x="188" y="458"/>
                  <a:pt x="179" y="488"/>
                </a:cubicBezTo>
                <a:cubicBezTo>
                  <a:pt x="197" y="1302"/>
                  <a:pt x="197" y="1302"/>
                  <a:pt x="197" y="1302"/>
                </a:cubicBezTo>
                <a:cubicBezTo>
                  <a:pt x="197" y="1302"/>
                  <a:pt x="195" y="1340"/>
                  <a:pt x="153" y="1340"/>
                </a:cubicBezTo>
                <a:close/>
              </a:path>
            </a:pathLst>
          </a:custGeom>
          <a:gradFill flip="none" rotWithShape="1">
            <a:gsLst>
              <a:gs pos="36000">
                <a:schemeClr val="bg1">
                  <a:lumMod val="75000"/>
                </a:schemeClr>
              </a:gs>
              <a:gs pos="73000">
                <a:srgbClr val="E8E8E8"/>
              </a:gs>
              <a:gs pos="32000">
                <a:schemeClr val="bg1">
                  <a:lumMod val="95000"/>
                </a:schemeClr>
              </a:gs>
              <a:gs pos="0">
                <a:schemeClr val="bg1">
                  <a:lumMod val="50000"/>
                </a:schemeClr>
              </a:gs>
              <a:gs pos="51000">
                <a:schemeClr val="bg1"/>
              </a:gs>
              <a:gs pos="4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5400000" scaled="1"/>
            <a:tileRect/>
          </a:gradFill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06327" y="2895913"/>
            <a:ext cx="1002831" cy="3196326"/>
          </a:xfrm>
          <a:custGeom>
            <a:avLst/>
            <a:gdLst>
              <a:gd name="T0" fmla="*/ 279 w 407"/>
              <a:gd name="T1" fmla="*/ 392 h 1297"/>
              <a:gd name="T2" fmla="*/ 407 w 407"/>
              <a:gd name="T3" fmla="*/ 203 h 1297"/>
              <a:gd name="T4" fmla="*/ 203 w 407"/>
              <a:gd name="T5" fmla="*/ 0 h 1297"/>
              <a:gd name="T6" fmla="*/ 0 w 407"/>
              <a:gd name="T7" fmla="*/ 203 h 1297"/>
              <a:gd name="T8" fmla="*/ 128 w 407"/>
              <a:gd name="T9" fmla="*/ 392 h 1297"/>
              <a:gd name="T10" fmla="*/ 177 w 407"/>
              <a:gd name="T11" fmla="*/ 445 h 1297"/>
              <a:gd name="T12" fmla="*/ 159 w 407"/>
              <a:gd name="T13" fmla="*/ 1259 h 1297"/>
              <a:gd name="T14" fmla="*/ 203 w 407"/>
              <a:gd name="T15" fmla="*/ 1297 h 1297"/>
              <a:gd name="T16" fmla="*/ 247 w 407"/>
              <a:gd name="T17" fmla="*/ 1259 h 1297"/>
              <a:gd name="T18" fmla="*/ 229 w 407"/>
              <a:gd name="T19" fmla="*/ 445 h 1297"/>
              <a:gd name="T20" fmla="*/ 279 w 407"/>
              <a:gd name="T21" fmla="*/ 392 h 1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07" h="1297">
                <a:moveTo>
                  <a:pt x="279" y="392"/>
                </a:moveTo>
                <a:cubicBezTo>
                  <a:pt x="354" y="362"/>
                  <a:pt x="407" y="289"/>
                  <a:pt x="407" y="203"/>
                </a:cubicBezTo>
                <a:cubicBezTo>
                  <a:pt x="407" y="91"/>
                  <a:pt x="316" y="0"/>
                  <a:pt x="203" y="0"/>
                </a:cubicBezTo>
                <a:cubicBezTo>
                  <a:pt x="91" y="0"/>
                  <a:pt x="0" y="91"/>
                  <a:pt x="0" y="203"/>
                </a:cubicBezTo>
                <a:cubicBezTo>
                  <a:pt x="0" y="289"/>
                  <a:pt x="53" y="362"/>
                  <a:pt x="128" y="392"/>
                </a:cubicBezTo>
                <a:cubicBezTo>
                  <a:pt x="147" y="405"/>
                  <a:pt x="169" y="418"/>
                  <a:pt x="177" y="445"/>
                </a:cubicBezTo>
                <a:cubicBezTo>
                  <a:pt x="159" y="1259"/>
                  <a:pt x="159" y="1259"/>
                  <a:pt x="159" y="1259"/>
                </a:cubicBezTo>
                <a:cubicBezTo>
                  <a:pt x="159" y="1259"/>
                  <a:pt x="161" y="1297"/>
                  <a:pt x="203" y="1297"/>
                </a:cubicBezTo>
                <a:cubicBezTo>
                  <a:pt x="245" y="1297"/>
                  <a:pt x="247" y="1259"/>
                  <a:pt x="247" y="1259"/>
                </a:cubicBezTo>
                <a:cubicBezTo>
                  <a:pt x="229" y="445"/>
                  <a:pt x="229" y="445"/>
                  <a:pt x="229" y="445"/>
                </a:cubicBezTo>
                <a:cubicBezTo>
                  <a:pt x="237" y="418"/>
                  <a:pt x="260" y="405"/>
                  <a:pt x="279" y="392"/>
                </a:cubicBezTo>
                <a:close/>
              </a:path>
            </a:pathLst>
          </a:custGeom>
          <a:gradFill flip="none" rotWithShape="1">
            <a:gsLst>
              <a:gs pos="36000">
                <a:schemeClr val="bg1">
                  <a:lumMod val="75000"/>
                </a:schemeClr>
              </a:gs>
              <a:gs pos="73000">
                <a:srgbClr val="E8E8E8"/>
              </a:gs>
              <a:gs pos="32000">
                <a:schemeClr val="bg1">
                  <a:lumMod val="95000"/>
                </a:schemeClr>
              </a:gs>
              <a:gs pos="0">
                <a:schemeClr val="bg1">
                  <a:lumMod val="50000"/>
                </a:schemeClr>
              </a:gs>
              <a:gs pos="51000">
                <a:schemeClr val="bg1"/>
              </a:gs>
              <a:gs pos="4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5400000" scaled="1"/>
            <a:tileRect/>
          </a:gradFill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260577" y="3514548"/>
            <a:ext cx="588023" cy="2577691"/>
          </a:xfrm>
          <a:custGeom>
            <a:avLst/>
            <a:gdLst>
              <a:gd name="T0" fmla="*/ 153 w 306"/>
              <a:gd name="T1" fmla="*/ 1340 h 1340"/>
              <a:gd name="T2" fmla="*/ 109 w 306"/>
              <a:gd name="T3" fmla="*/ 1302 h 1340"/>
              <a:gd name="T4" fmla="*/ 127 w 306"/>
              <a:gd name="T5" fmla="*/ 488 h 1340"/>
              <a:gd name="T6" fmla="*/ 70 w 306"/>
              <a:gd name="T7" fmla="*/ 431 h 1340"/>
              <a:gd name="T8" fmla="*/ 1 w 306"/>
              <a:gd name="T9" fmla="*/ 248 h 1340"/>
              <a:gd name="T10" fmla="*/ 153 w 306"/>
              <a:gd name="T11" fmla="*/ 0 h 1340"/>
              <a:gd name="T12" fmla="*/ 305 w 306"/>
              <a:gd name="T13" fmla="*/ 248 h 1340"/>
              <a:gd name="T14" fmla="*/ 236 w 306"/>
              <a:gd name="T15" fmla="*/ 431 h 1340"/>
              <a:gd name="T16" fmla="*/ 179 w 306"/>
              <a:gd name="T17" fmla="*/ 488 h 1340"/>
              <a:gd name="T18" fmla="*/ 197 w 306"/>
              <a:gd name="T19" fmla="*/ 1302 h 1340"/>
              <a:gd name="T20" fmla="*/ 153 w 306"/>
              <a:gd name="T21" fmla="*/ 1340 h 1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06" h="1340">
                <a:moveTo>
                  <a:pt x="153" y="1340"/>
                </a:moveTo>
                <a:cubicBezTo>
                  <a:pt x="111" y="1340"/>
                  <a:pt x="109" y="1302"/>
                  <a:pt x="109" y="1302"/>
                </a:cubicBezTo>
                <a:cubicBezTo>
                  <a:pt x="127" y="488"/>
                  <a:pt x="127" y="488"/>
                  <a:pt x="127" y="488"/>
                </a:cubicBezTo>
                <a:cubicBezTo>
                  <a:pt x="118" y="458"/>
                  <a:pt x="90" y="445"/>
                  <a:pt x="70" y="431"/>
                </a:cubicBezTo>
                <a:cubicBezTo>
                  <a:pt x="50" y="417"/>
                  <a:pt x="2" y="396"/>
                  <a:pt x="1" y="248"/>
                </a:cubicBezTo>
                <a:cubicBezTo>
                  <a:pt x="0" y="100"/>
                  <a:pt x="80" y="0"/>
                  <a:pt x="153" y="0"/>
                </a:cubicBezTo>
                <a:cubicBezTo>
                  <a:pt x="226" y="0"/>
                  <a:pt x="306" y="100"/>
                  <a:pt x="305" y="248"/>
                </a:cubicBezTo>
                <a:cubicBezTo>
                  <a:pt x="304" y="396"/>
                  <a:pt x="256" y="417"/>
                  <a:pt x="236" y="431"/>
                </a:cubicBezTo>
                <a:cubicBezTo>
                  <a:pt x="216" y="445"/>
                  <a:pt x="188" y="458"/>
                  <a:pt x="179" y="488"/>
                </a:cubicBezTo>
                <a:cubicBezTo>
                  <a:pt x="197" y="1302"/>
                  <a:pt x="197" y="1302"/>
                  <a:pt x="197" y="1302"/>
                </a:cubicBezTo>
                <a:cubicBezTo>
                  <a:pt x="197" y="1302"/>
                  <a:pt x="195" y="1340"/>
                  <a:pt x="153" y="1340"/>
                </a:cubicBezTo>
                <a:close/>
              </a:path>
            </a:pathLst>
          </a:custGeom>
          <a:gradFill flip="none" rotWithShape="1">
            <a:gsLst>
              <a:gs pos="36000">
                <a:schemeClr val="bg1">
                  <a:lumMod val="75000"/>
                </a:schemeClr>
              </a:gs>
              <a:gs pos="73000">
                <a:srgbClr val="E8E8E8"/>
              </a:gs>
              <a:gs pos="32000">
                <a:schemeClr val="bg1">
                  <a:lumMod val="95000"/>
                </a:schemeClr>
              </a:gs>
              <a:gs pos="0">
                <a:schemeClr val="bg1">
                  <a:lumMod val="50000"/>
                </a:schemeClr>
              </a:gs>
              <a:gs pos="51000">
                <a:schemeClr val="bg1"/>
              </a:gs>
              <a:gs pos="4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5400000" scaled="1"/>
            <a:tileRect/>
          </a:gradFill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83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12208" y="2591104"/>
            <a:ext cx="3352800" cy="3352800"/>
            <a:chOff x="2781300" y="2438400"/>
            <a:chExt cx="3733800" cy="3733800"/>
          </a:xfrm>
        </p:grpSpPr>
        <p:sp>
          <p:nvSpPr>
            <p:cNvPr id="4" name="Oval 3"/>
            <p:cNvSpPr/>
            <p:nvPr/>
          </p:nvSpPr>
          <p:spPr>
            <a:xfrm>
              <a:off x="2781300" y="2438400"/>
              <a:ext cx="3733800" cy="37338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65000"/>
                  </a:schemeClr>
                </a:gs>
                <a:gs pos="62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406140" y="3063240"/>
              <a:ext cx="2484120" cy="2484120"/>
            </a:xfrm>
            <a:prstGeom prst="ellipse">
              <a:avLst/>
            </a:prstGeom>
            <a:gradFill flip="none" rotWithShape="1">
              <a:gsLst>
                <a:gs pos="74000">
                  <a:srgbClr val="FCFCFC"/>
                </a:gs>
                <a:gs pos="0">
                  <a:schemeClr val="bg2"/>
                </a:gs>
              </a:gsLst>
              <a:path path="circle">
                <a:fillToRect l="50000" t="50000" r="50000" b="50000"/>
              </a:path>
              <a:tileRect/>
            </a:gra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Oval 5"/>
          <p:cNvSpPr/>
          <p:nvPr/>
        </p:nvSpPr>
        <p:spPr>
          <a:xfrm>
            <a:off x="4953000" y="2514600"/>
            <a:ext cx="1147872" cy="1147872"/>
          </a:xfrm>
          <a:prstGeom prst="ellipse">
            <a:avLst/>
          </a:pr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/>
              </a:gs>
            </a:gsLst>
            <a:path path="shape">
              <a:fillToRect l="50000" t="50000" r="50000" b="50000"/>
            </a:path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Water Glass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629400" y="2590800"/>
            <a:ext cx="1147872" cy="1147872"/>
          </a:xfrm>
          <a:prstGeom prst="ellipse">
            <a:avLst/>
          </a:pr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/>
              </a:gs>
            </a:gsLst>
            <a:path path="shape">
              <a:fillToRect l="50000" t="50000" r="50000" b="50000"/>
            </a:path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Wine Glass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23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Download more templates from FPPT.com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0400" y="3143250"/>
            <a:ext cx="28575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899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35</Words>
  <Application>Microsoft Office PowerPoint</Application>
  <PresentationFormat>On-screen Show (4:3)</PresentationFormat>
  <Paragraphs>15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Place Setting Template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Aminul Islam</dc:creator>
  <cp:lastModifiedBy>Julian</cp:lastModifiedBy>
  <cp:revision>10</cp:revision>
  <dcterms:created xsi:type="dcterms:W3CDTF">2013-04-20T06:03:46Z</dcterms:created>
  <dcterms:modified xsi:type="dcterms:W3CDTF">2013-04-23T13:42:47Z</dcterms:modified>
</cp:coreProperties>
</file>