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  <p:sldId id="265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ables" id="{B3A75EC2-EFBF-487A-A56C-77A3C533DB26}">
          <p14:sldIdLst>
            <p14:sldId id="258"/>
            <p14:sldId id="256"/>
            <p14:sldId id="257"/>
            <p14:sldId id="259"/>
            <p14:sldId id="260"/>
            <p14:sldId id="261"/>
          </p14:sldIdLst>
        </p14:section>
        <p14:section name="Comparison" id="{022D504D-AD15-4104-82F1-2EFDF051A86D}">
          <p14:sldIdLst>
            <p14:sldId id="263"/>
            <p14:sldId id="265"/>
            <p14:sldId id="264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0F0"/>
    <a:srgbClr val="F2EFF5"/>
    <a:srgbClr val="D8EEC0"/>
    <a:srgbClr val="F0F9E7"/>
    <a:srgbClr val="E1F2CE"/>
    <a:srgbClr val="2B4212"/>
    <a:srgbClr val="538022"/>
    <a:srgbClr val="004C22"/>
    <a:srgbClr val="F5F5F5"/>
    <a:srgbClr val="B7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741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4A06-D136-4C3F-B390-7CF9F23D975E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D449B-5DAF-4DF2-8BC8-7C1015EA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2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8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0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8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7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2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8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3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6C29-E707-41A1-A779-F5B3EB5FC23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C84E6-5ECE-40BE-880E-58BDA762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2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06635"/>
              </p:ext>
            </p:extLst>
          </p:nvPr>
        </p:nvGraphicFramePr>
        <p:xfrm>
          <a:off x="381000" y="304800"/>
          <a:ext cx="8382001" cy="624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28333"/>
                <a:gridCol w="1513417"/>
                <a:gridCol w="1513417"/>
                <a:gridCol w="1513417"/>
                <a:gridCol w="1513417"/>
              </a:tblGrid>
              <a:tr h="966039">
                <a:tc gridSpan="5"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Stylish Black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Table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3F3F3F"/>
                        </a:gs>
                        <a:gs pos="0">
                          <a:schemeClr val="tx1">
                            <a:lumMod val="95000"/>
                            <a:lumOff val="5000"/>
                          </a:schemeClr>
                        </a:gs>
                        <a:gs pos="10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1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8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8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8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3</a:t>
                      </a:r>
                      <a:endParaRPr lang="en-US" sz="18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4</a:t>
                      </a:r>
                      <a:endParaRPr lang="en-US" sz="18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1064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9845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6821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16967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946381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1001">
                <a:tc gridSpan="5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177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0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21172"/>
              </p:ext>
            </p:extLst>
          </p:nvPr>
        </p:nvGraphicFramePr>
        <p:xfrm>
          <a:off x="381000" y="304800"/>
          <a:ext cx="8382001" cy="624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28333"/>
                <a:gridCol w="1513417"/>
                <a:gridCol w="1513417"/>
                <a:gridCol w="1513417"/>
                <a:gridCol w="1513417"/>
              </a:tblGrid>
              <a:tr h="966039">
                <a:tc gridSpan="5"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Stylish Blue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Table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0071B0"/>
                        </a:gs>
                        <a:gs pos="53000">
                          <a:srgbClr val="00609F"/>
                        </a:gs>
                        <a:gs pos="0">
                          <a:srgbClr val="002060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1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8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8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8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3</a:t>
                      </a:r>
                      <a:endParaRPr lang="en-US" sz="18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4</a:t>
                      </a:r>
                      <a:endParaRPr lang="en-US" sz="18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1064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9845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6821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16967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946381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1001">
                <a:tc gridSpan="5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73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38205"/>
              </p:ext>
            </p:extLst>
          </p:nvPr>
        </p:nvGraphicFramePr>
        <p:xfrm>
          <a:off x="381000" y="304800"/>
          <a:ext cx="8382001" cy="624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28333"/>
                <a:gridCol w="1513417"/>
                <a:gridCol w="1513417"/>
                <a:gridCol w="1513417"/>
                <a:gridCol w="1513417"/>
              </a:tblGrid>
              <a:tr h="966039">
                <a:tc gridSpan="5"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Stylish Green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Table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92D050"/>
                        </a:gs>
                        <a:gs pos="53000">
                          <a:srgbClr val="538022"/>
                        </a:gs>
                        <a:gs pos="0">
                          <a:srgbClr val="2B4212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1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dirty="0">
                        <a:solidFill>
                          <a:srgbClr val="2B4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rgbClr val="E1F2CE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2B421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800" kern="1200" dirty="0">
                        <a:solidFill>
                          <a:srgbClr val="2B421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rgbClr val="E1F2CE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2B421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800" kern="1200" baseline="0" dirty="0" smtClean="0">
                          <a:solidFill>
                            <a:srgbClr val="2B421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800" kern="1200" dirty="0">
                        <a:solidFill>
                          <a:srgbClr val="2B421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rgbClr val="E1F2CE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2B421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3</a:t>
                      </a:r>
                      <a:endParaRPr lang="en-US" sz="1800" kern="1200" dirty="0">
                        <a:solidFill>
                          <a:srgbClr val="2B421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rgbClr val="E1F2CE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rgbClr val="2B421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4</a:t>
                      </a:r>
                      <a:endParaRPr lang="en-US" sz="1800" kern="1200" dirty="0">
                        <a:solidFill>
                          <a:srgbClr val="2B421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rgbClr val="E1F2CE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rgbClr val="2B4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8EEC0"/>
                        </a:gs>
                        <a:gs pos="100000">
                          <a:srgbClr val="F0F9E7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1064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9845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8EEC0"/>
                        </a:gs>
                        <a:gs pos="100000">
                          <a:srgbClr val="F0F9E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600" dirty="0">
                        <a:solidFill>
                          <a:srgbClr val="2B4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8EEC0"/>
                        </a:gs>
                        <a:gs pos="100000">
                          <a:srgbClr val="F0F9E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600" dirty="0">
                        <a:solidFill>
                          <a:srgbClr val="2B4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8EEC0"/>
                        </a:gs>
                        <a:gs pos="100000">
                          <a:srgbClr val="F0F9E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600" dirty="0">
                        <a:solidFill>
                          <a:srgbClr val="2B4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8EEC0"/>
                        </a:gs>
                        <a:gs pos="100000">
                          <a:srgbClr val="F0F9E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600" baseline="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600" dirty="0">
                        <a:solidFill>
                          <a:srgbClr val="2B4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8EEC0"/>
                        </a:gs>
                        <a:gs pos="100000">
                          <a:srgbClr val="F0F9E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rgbClr val="2B4212"/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600" dirty="0">
                        <a:solidFill>
                          <a:srgbClr val="2B4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D8EEC0"/>
                        </a:gs>
                        <a:gs pos="100000">
                          <a:srgbClr val="F0F9E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6821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16967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946381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1001">
                <a:tc gridSpan="5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B4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37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39733"/>
              </p:ext>
            </p:extLst>
          </p:nvPr>
        </p:nvGraphicFramePr>
        <p:xfrm>
          <a:off x="381000" y="304800"/>
          <a:ext cx="8382001" cy="624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28333"/>
                <a:gridCol w="1513417"/>
                <a:gridCol w="1513417"/>
                <a:gridCol w="1513417"/>
                <a:gridCol w="1513417"/>
              </a:tblGrid>
              <a:tr h="966039">
                <a:tc gridSpan="5"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Stylish Orange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Table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chemeClr val="accent6"/>
                        </a:gs>
                        <a:gs pos="0">
                          <a:schemeClr val="accent6">
                            <a:lumMod val="5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1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8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8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8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3</a:t>
                      </a:r>
                      <a:endParaRPr lang="en-US" sz="18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4</a:t>
                      </a:r>
                      <a:endParaRPr lang="en-US" sz="18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1064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9845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6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6821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16967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946381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1001">
                <a:tc gridSpan="5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32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924125"/>
              </p:ext>
            </p:extLst>
          </p:nvPr>
        </p:nvGraphicFramePr>
        <p:xfrm>
          <a:off x="381000" y="304800"/>
          <a:ext cx="8382001" cy="624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28333"/>
                <a:gridCol w="1513417"/>
                <a:gridCol w="1513417"/>
                <a:gridCol w="1513417"/>
                <a:gridCol w="1513417"/>
              </a:tblGrid>
              <a:tr h="966039">
                <a:tc gridSpan="5"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Stylish Purple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Table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chemeClr val="accent4"/>
                        </a:gs>
                        <a:gs pos="53000">
                          <a:schemeClr val="accent4">
                            <a:lumMod val="75000"/>
                          </a:schemeClr>
                        </a:gs>
                        <a:gs pos="0">
                          <a:schemeClr val="accent4">
                            <a:lumMod val="5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1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8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3</a:t>
                      </a:r>
                      <a:endParaRPr lang="en-US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4</a:t>
                      </a:r>
                      <a:endParaRPr lang="en-US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rgbClr val="F2EFF5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1064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9845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rgbClr val="F2EF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rgbClr val="F2EF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rgbClr val="F2EF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rgbClr val="F2EF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rgbClr val="F2EF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rgbClr val="F2EFF5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6821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16967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946381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1001">
                <a:tc gridSpan="5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06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57679"/>
              </p:ext>
            </p:extLst>
          </p:nvPr>
        </p:nvGraphicFramePr>
        <p:xfrm>
          <a:off x="381000" y="304800"/>
          <a:ext cx="8382001" cy="624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28333"/>
                <a:gridCol w="1513417"/>
                <a:gridCol w="1513417"/>
                <a:gridCol w="1513417"/>
                <a:gridCol w="1513417"/>
              </a:tblGrid>
              <a:tr h="966039">
                <a:tc gridSpan="5"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Stylish Red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Table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C00000"/>
                        </a:gs>
                        <a:gs pos="53000">
                          <a:schemeClr val="accent2">
                            <a:lumMod val="75000"/>
                          </a:schemeClr>
                        </a:gs>
                        <a:gs pos="0">
                          <a:schemeClr val="accent2">
                            <a:lumMod val="5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1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2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8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2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8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8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2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3</a:t>
                      </a:r>
                      <a:endParaRPr lang="en-US" sz="18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2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4</a:t>
                      </a:r>
                      <a:endParaRPr lang="en-US" sz="18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accent2">
                            <a:lumMod val="20000"/>
                            <a:lumOff val="80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rgbClr val="FAF0F0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1064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9845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rgbClr val="FAF0F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rgbClr val="FAF0F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rgbClr val="FAF0F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rgbClr val="FAF0F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rgbClr val="FAF0F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9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rgbClr val="FAF0F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6821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16967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946381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1001">
                <a:tc gridSpan="5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17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Tables</a:t>
            </a: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4018485"/>
              </p:ext>
            </p:extLst>
          </p:nvPr>
        </p:nvGraphicFramePr>
        <p:xfrm>
          <a:off x="457200" y="1523999"/>
          <a:ext cx="4038601" cy="466353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55913"/>
                <a:gridCol w="1141344"/>
                <a:gridCol w="1141344"/>
              </a:tblGrid>
              <a:tr h="718254">
                <a:tc gridSpan="3"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Product</a:t>
                      </a:r>
                      <a:r>
                        <a:rPr lang="en-US" sz="2400" baseline="0" smtClean="0">
                          <a:latin typeface="Arial" pitchFamily="34" charset="0"/>
                          <a:cs typeface="Arial" pitchFamily="34" charset="0"/>
                        </a:rPr>
                        <a:t> 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3F3F3F"/>
                        </a:gs>
                        <a:gs pos="0">
                          <a:schemeClr val="tx1">
                            <a:lumMod val="95000"/>
                            <a:lumOff val="5000"/>
                          </a:schemeClr>
                        </a:gs>
                        <a:gs pos="10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6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5071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01104">
                <a:tc gridSpan="3"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80869964"/>
              </p:ext>
            </p:extLst>
          </p:nvPr>
        </p:nvGraphicFramePr>
        <p:xfrm>
          <a:off x="4648200" y="1524000"/>
          <a:ext cx="4038601" cy="466353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55913"/>
                <a:gridCol w="1141344"/>
                <a:gridCol w="1141344"/>
              </a:tblGrid>
              <a:tr h="718254">
                <a:tc gridSpan="3"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Product</a:t>
                      </a:r>
                      <a:r>
                        <a:rPr lang="en-US" sz="2400" baseline="0" smtClean="0"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3F3F3F"/>
                        </a:gs>
                        <a:gs pos="0">
                          <a:schemeClr val="tx1">
                            <a:lumMod val="95000"/>
                            <a:lumOff val="5000"/>
                          </a:schemeClr>
                        </a:gs>
                        <a:gs pos="10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6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56165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5071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01104">
                <a:tc gridSpan="3"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25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Tables</a:t>
            </a: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5874230"/>
              </p:ext>
            </p:extLst>
          </p:nvPr>
        </p:nvGraphicFramePr>
        <p:xfrm>
          <a:off x="457200" y="1523999"/>
          <a:ext cx="4038601" cy="466353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55913"/>
                <a:gridCol w="1141344"/>
                <a:gridCol w="1141344"/>
              </a:tblGrid>
              <a:tr h="718254">
                <a:tc gridSpan="3"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Product</a:t>
                      </a:r>
                      <a:r>
                        <a:rPr lang="en-US" sz="2400" baseline="0" smtClean="0">
                          <a:latin typeface="Arial" pitchFamily="34" charset="0"/>
                          <a:cs typeface="Arial" pitchFamily="34" charset="0"/>
                        </a:rPr>
                        <a:t> 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3F3F3F"/>
                        </a:gs>
                        <a:gs pos="0">
                          <a:schemeClr val="tx1">
                            <a:lumMod val="95000"/>
                            <a:lumOff val="5000"/>
                          </a:schemeClr>
                        </a:gs>
                        <a:gs pos="10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6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50719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01104">
                <a:tc gridSpan="3"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37601367"/>
              </p:ext>
            </p:extLst>
          </p:nvPr>
        </p:nvGraphicFramePr>
        <p:xfrm>
          <a:off x="4648200" y="1524000"/>
          <a:ext cx="4038601" cy="466353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55913"/>
                <a:gridCol w="1141344"/>
                <a:gridCol w="1141344"/>
              </a:tblGrid>
              <a:tr h="718254">
                <a:tc gridSpan="3"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Product</a:t>
                      </a:r>
                      <a:r>
                        <a:rPr lang="en-US" sz="2400" baseline="0" smtClean="0"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rgbClr val="3F3F3F"/>
                        </a:gs>
                        <a:gs pos="0">
                          <a:schemeClr val="tx1">
                            <a:lumMod val="95000"/>
                            <a:lumOff val="5000"/>
                          </a:schemeClr>
                        </a:gs>
                        <a:gs pos="10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6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bg1"/>
                        </a:gs>
                        <a:gs pos="52000">
                          <a:schemeClr val="bg1">
                            <a:lumMod val="85000"/>
                          </a:schemeClr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Example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your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Dummy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659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Insert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text here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50719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01104">
                <a:tc gridSpan="3"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781800" y="3124200"/>
            <a:ext cx="393192" cy="388251"/>
            <a:chOff x="3653913" y="6096000"/>
            <a:chExt cx="517668" cy="517668"/>
          </a:xfrm>
        </p:grpSpPr>
        <p:sp>
          <p:nvSpPr>
            <p:cNvPr id="6" name="Oval 5"/>
            <p:cNvSpPr/>
            <p:nvPr/>
          </p:nvSpPr>
          <p:spPr>
            <a:xfrm>
              <a:off x="3653913" y="6096000"/>
              <a:ext cx="517668" cy="517668"/>
            </a:xfrm>
            <a:prstGeom prst="ellipse">
              <a:avLst/>
            </a:prstGeom>
            <a:gradFill flip="none" rotWithShape="1">
              <a:gsLst>
                <a:gs pos="53000">
                  <a:srgbClr val="BD0000"/>
                </a:gs>
                <a:gs pos="100000">
                  <a:srgbClr val="540000"/>
                </a:gs>
                <a:gs pos="0">
                  <a:srgbClr val="FA0000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solidFill>
                <a:srgbClr val="E6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813161" y="6189174"/>
              <a:ext cx="229653" cy="331320"/>
              <a:chOff x="4509418" y="5934760"/>
              <a:chExt cx="587121" cy="847040"/>
            </a:xfrm>
            <a:solidFill>
              <a:schemeClr val="bg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Rounded Rectangle 10"/>
              <p:cNvSpPr/>
              <p:nvPr/>
            </p:nvSpPr>
            <p:spPr>
              <a:xfrm>
                <a:off x="4509418" y="6172200"/>
                <a:ext cx="5334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609600">
                    <a:moveTo>
                      <a:pt x="393868" y="76201"/>
                    </a:moveTo>
                    <a:cubicBezTo>
                      <a:pt x="382553" y="76201"/>
                      <a:pt x="373380" y="85374"/>
                      <a:pt x="373380" y="96689"/>
                    </a:cubicBezTo>
                    <a:lnTo>
                      <a:pt x="373380" y="512913"/>
                    </a:lnTo>
                    <a:cubicBezTo>
                      <a:pt x="373380" y="524228"/>
                      <a:pt x="382553" y="533401"/>
                      <a:pt x="393868" y="533401"/>
                    </a:cubicBezTo>
                    <a:lnTo>
                      <a:pt x="444332" y="533401"/>
                    </a:lnTo>
                    <a:cubicBezTo>
                      <a:pt x="455647" y="533401"/>
                      <a:pt x="464820" y="524228"/>
                      <a:pt x="464820" y="512913"/>
                    </a:cubicBezTo>
                    <a:lnTo>
                      <a:pt x="464820" y="96689"/>
                    </a:lnTo>
                    <a:cubicBezTo>
                      <a:pt x="464820" y="85374"/>
                      <a:pt x="455647" y="76201"/>
                      <a:pt x="444332" y="76201"/>
                    </a:cubicBezTo>
                    <a:close/>
                    <a:moveTo>
                      <a:pt x="241468" y="76201"/>
                    </a:moveTo>
                    <a:cubicBezTo>
                      <a:pt x="230153" y="76201"/>
                      <a:pt x="220980" y="85374"/>
                      <a:pt x="220980" y="96689"/>
                    </a:cubicBezTo>
                    <a:lnTo>
                      <a:pt x="220980" y="512913"/>
                    </a:lnTo>
                    <a:cubicBezTo>
                      <a:pt x="220980" y="524228"/>
                      <a:pt x="230153" y="533401"/>
                      <a:pt x="241468" y="533401"/>
                    </a:cubicBezTo>
                    <a:lnTo>
                      <a:pt x="291932" y="533401"/>
                    </a:lnTo>
                    <a:cubicBezTo>
                      <a:pt x="303247" y="533401"/>
                      <a:pt x="312420" y="524228"/>
                      <a:pt x="312420" y="512913"/>
                    </a:cubicBezTo>
                    <a:lnTo>
                      <a:pt x="312420" y="96689"/>
                    </a:lnTo>
                    <a:cubicBezTo>
                      <a:pt x="312420" y="85374"/>
                      <a:pt x="303247" y="76201"/>
                      <a:pt x="291932" y="76201"/>
                    </a:cubicBezTo>
                    <a:close/>
                    <a:moveTo>
                      <a:pt x="89068" y="76201"/>
                    </a:moveTo>
                    <a:cubicBezTo>
                      <a:pt x="77753" y="76201"/>
                      <a:pt x="68580" y="85374"/>
                      <a:pt x="68580" y="96689"/>
                    </a:cubicBezTo>
                    <a:lnTo>
                      <a:pt x="68580" y="512913"/>
                    </a:lnTo>
                    <a:cubicBezTo>
                      <a:pt x="68580" y="524228"/>
                      <a:pt x="77753" y="533401"/>
                      <a:pt x="89068" y="533401"/>
                    </a:cubicBezTo>
                    <a:lnTo>
                      <a:pt x="139532" y="533401"/>
                    </a:lnTo>
                    <a:cubicBezTo>
                      <a:pt x="150847" y="533401"/>
                      <a:pt x="160020" y="524228"/>
                      <a:pt x="160020" y="512913"/>
                    </a:cubicBezTo>
                    <a:lnTo>
                      <a:pt x="160020" y="96689"/>
                    </a:lnTo>
                    <a:cubicBezTo>
                      <a:pt x="160020" y="85374"/>
                      <a:pt x="150847" y="76201"/>
                      <a:pt x="139532" y="76201"/>
                    </a:cubicBezTo>
                    <a:close/>
                    <a:moveTo>
                      <a:pt x="40058" y="0"/>
                    </a:moveTo>
                    <a:lnTo>
                      <a:pt x="493342" y="0"/>
                    </a:lnTo>
                    <a:cubicBezTo>
                      <a:pt x="515465" y="0"/>
                      <a:pt x="533400" y="17935"/>
                      <a:pt x="533400" y="40058"/>
                    </a:cubicBezTo>
                    <a:lnTo>
                      <a:pt x="533400" y="569542"/>
                    </a:lnTo>
                    <a:cubicBezTo>
                      <a:pt x="533400" y="591665"/>
                      <a:pt x="515465" y="609600"/>
                      <a:pt x="493342" y="609600"/>
                    </a:cubicBezTo>
                    <a:lnTo>
                      <a:pt x="40058" y="609600"/>
                    </a:lnTo>
                    <a:cubicBezTo>
                      <a:pt x="17935" y="609600"/>
                      <a:pt x="0" y="591665"/>
                      <a:pt x="0" y="569542"/>
                    </a:cubicBezTo>
                    <a:lnTo>
                      <a:pt x="0" y="40058"/>
                    </a:lnTo>
                    <a:cubicBezTo>
                      <a:pt x="0" y="17935"/>
                      <a:pt x="17935" y="0"/>
                      <a:pt x="4005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24"/>
              <p:cNvSpPr/>
              <p:nvPr/>
            </p:nvSpPr>
            <p:spPr>
              <a:xfrm rot="900421">
                <a:off x="4520467" y="5934760"/>
                <a:ext cx="576072" cy="196690"/>
              </a:xfrm>
              <a:custGeom>
                <a:avLst/>
                <a:gdLst/>
                <a:ahLst/>
                <a:cxnLst/>
                <a:rect l="l" t="t" r="r" b="b"/>
                <a:pathLst>
                  <a:path w="576072" h="196690">
                    <a:moveTo>
                      <a:pt x="288036" y="0"/>
                    </a:moveTo>
                    <a:cubicBezTo>
                      <a:pt x="325912" y="0"/>
                      <a:pt x="356616" y="30704"/>
                      <a:pt x="356616" y="68580"/>
                    </a:cubicBezTo>
                    <a:lnTo>
                      <a:pt x="554720" y="68580"/>
                    </a:lnTo>
                    <a:cubicBezTo>
                      <a:pt x="566512" y="68580"/>
                      <a:pt x="576072" y="78140"/>
                      <a:pt x="576072" y="89932"/>
                    </a:cubicBezTo>
                    <a:lnTo>
                      <a:pt x="576072" y="175338"/>
                    </a:lnTo>
                    <a:cubicBezTo>
                      <a:pt x="576072" y="187130"/>
                      <a:pt x="566512" y="196690"/>
                      <a:pt x="554720" y="196690"/>
                    </a:cubicBezTo>
                    <a:lnTo>
                      <a:pt x="21352" y="196690"/>
                    </a:lnTo>
                    <a:cubicBezTo>
                      <a:pt x="9560" y="196690"/>
                      <a:pt x="0" y="187130"/>
                      <a:pt x="0" y="175338"/>
                    </a:cubicBezTo>
                    <a:lnTo>
                      <a:pt x="0" y="89932"/>
                    </a:lnTo>
                    <a:cubicBezTo>
                      <a:pt x="0" y="78140"/>
                      <a:pt x="9560" y="68580"/>
                      <a:pt x="21352" y="68580"/>
                    </a:cubicBezTo>
                    <a:lnTo>
                      <a:pt x="219456" y="68580"/>
                    </a:lnTo>
                    <a:cubicBezTo>
                      <a:pt x="219456" y="30704"/>
                      <a:pt x="250160" y="0"/>
                      <a:pt x="2880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2590800" y="4267200"/>
            <a:ext cx="393192" cy="388251"/>
            <a:chOff x="4244586" y="2081690"/>
            <a:chExt cx="517668" cy="517668"/>
          </a:xfrm>
        </p:grpSpPr>
        <p:sp>
          <p:nvSpPr>
            <p:cNvPr id="13" name="Oval 12"/>
            <p:cNvSpPr/>
            <p:nvPr/>
          </p:nvSpPr>
          <p:spPr>
            <a:xfrm>
              <a:off x="4244586" y="2081690"/>
              <a:ext cx="517668" cy="517668"/>
            </a:xfrm>
            <a:prstGeom prst="ellipse">
              <a:avLst/>
            </a:prstGeom>
            <a:gradFill flip="none" rotWithShape="1">
              <a:gsLst>
                <a:gs pos="100000">
                  <a:srgbClr val="004300"/>
                </a:gs>
                <a:gs pos="0">
                  <a:srgbClr val="00B000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solidFill>
                <a:srgbClr val="00B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4343400" y="2209800"/>
              <a:ext cx="320040" cy="261448"/>
            </a:xfrm>
            <a:custGeom>
              <a:avLst/>
              <a:gdLst>
                <a:gd name="T0" fmla="*/ 12 w 656"/>
                <a:gd name="T1" fmla="*/ 336 h 508"/>
                <a:gd name="T2" fmla="*/ 204 w 656"/>
                <a:gd name="T3" fmla="*/ 508 h 508"/>
                <a:gd name="T4" fmla="*/ 656 w 656"/>
                <a:gd name="T5" fmla="*/ 124 h 508"/>
                <a:gd name="T6" fmla="*/ 564 w 656"/>
                <a:gd name="T7" fmla="*/ 0 h 508"/>
                <a:gd name="T8" fmla="*/ 204 w 656"/>
                <a:gd name="T9" fmla="*/ 332 h 508"/>
                <a:gd name="T10" fmla="*/ 112 w 656"/>
                <a:gd name="T11" fmla="*/ 192 h 508"/>
                <a:gd name="T12" fmla="*/ 12 w 656"/>
                <a:gd name="T13" fmla="*/ 336 h 508"/>
                <a:gd name="connsiteX0" fmla="*/ 14 w 9831"/>
                <a:gd name="connsiteY0" fmla="*/ 6614 h 10000"/>
                <a:gd name="connsiteX1" fmla="*/ 2941 w 9831"/>
                <a:gd name="connsiteY1" fmla="*/ 10000 h 10000"/>
                <a:gd name="connsiteX2" fmla="*/ 9831 w 9831"/>
                <a:gd name="connsiteY2" fmla="*/ 2441 h 10000"/>
                <a:gd name="connsiteX3" fmla="*/ 8429 w 9831"/>
                <a:gd name="connsiteY3" fmla="*/ 0 h 10000"/>
                <a:gd name="connsiteX4" fmla="*/ 2941 w 9831"/>
                <a:gd name="connsiteY4" fmla="*/ 6535 h 10000"/>
                <a:gd name="connsiteX5" fmla="*/ 1538 w 9831"/>
                <a:gd name="connsiteY5" fmla="*/ 3780 h 10000"/>
                <a:gd name="connsiteX6" fmla="*/ 14 w 9831"/>
                <a:gd name="connsiteY6" fmla="*/ 6614 h 10000"/>
                <a:gd name="connsiteX0" fmla="*/ 0 w 9986"/>
                <a:gd name="connsiteY0" fmla="*/ 6614 h 10000"/>
                <a:gd name="connsiteX1" fmla="*/ 2978 w 9986"/>
                <a:gd name="connsiteY1" fmla="*/ 10000 h 10000"/>
                <a:gd name="connsiteX2" fmla="*/ 9986 w 9986"/>
                <a:gd name="connsiteY2" fmla="*/ 2441 h 10000"/>
                <a:gd name="connsiteX3" fmla="*/ 8560 w 9986"/>
                <a:gd name="connsiteY3" fmla="*/ 0 h 10000"/>
                <a:gd name="connsiteX4" fmla="*/ 2978 w 9986"/>
                <a:gd name="connsiteY4" fmla="*/ 6535 h 10000"/>
                <a:gd name="connsiteX5" fmla="*/ 1550 w 9986"/>
                <a:gd name="connsiteY5" fmla="*/ 3780 h 10000"/>
                <a:gd name="connsiteX6" fmla="*/ 0 w 9986"/>
                <a:gd name="connsiteY6" fmla="*/ 6614 h 10000"/>
                <a:gd name="connsiteX0" fmla="*/ 0 w 10000"/>
                <a:gd name="connsiteY0" fmla="*/ 6614 h 10000"/>
                <a:gd name="connsiteX1" fmla="*/ 2982 w 10000"/>
                <a:gd name="connsiteY1" fmla="*/ 10000 h 10000"/>
                <a:gd name="connsiteX2" fmla="*/ 10000 w 10000"/>
                <a:gd name="connsiteY2" fmla="*/ 2441 h 10000"/>
                <a:gd name="connsiteX3" fmla="*/ 8572 w 10000"/>
                <a:gd name="connsiteY3" fmla="*/ 0 h 10000"/>
                <a:gd name="connsiteX4" fmla="*/ 2982 w 10000"/>
                <a:gd name="connsiteY4" fmla="*/ 6535 h 10000"/>
                <a:gd name="connsiteX5" fmla="*/ 1552 w 10000"/>
                <a:gd name="connsiteY5" fmla="*/ 3780 h 10000"/>
                <a:gd name="connsiteX6" fmla="*/ 0 w 10000"/>
                <a:gd name="connsiteY6" fmla="*/ 6614 h 10000"/>
                <a:gd name="connsiteX0" fmla="*/ 0 w 10000"/>
                <a:gd name="connsiteY0" fmla="*/ 6688 h 10074"/>
                <a:gd name="connsiteX1" fmla="*/ 2982 w 10000"/>
                <a:gd name="connsiteY1" fmla="*/ 10074 h 10074"/>
                <a:gd name="connsiteX2" fmla="*/ 10000 w 10000"/>
                <a:gd name="connsiteY2" fmla="*/ 2515 h 10074"/>
                <a:gd name="connsiteX3" fmla="*/ 8572 w 10000"/>
                <a:gd name="connsiteY3" fmla="*/ 74 h 10074"/>
                <a:gd name="connsiteX4" fmla="*/ 3161 w 10000"/>
                <a:gd name="connsiteY4" fmla="*/ 6020 h 10074"/>
                <a:gd name="connsiteX5" fmla="*/ 1552 w 10000"/>
                <a:gd name="connsiteY5" fmla="*/ 3854 h 10074"/>
                <a:gd name="connsiteX6" fmla="*/ 0 w 10000"/>
                <a:gd name="connsiteY6" fmla="*/ 6688 h 10074"/>
                <a:gd name="connsiteX0" fmla="*/ 0 w 10000"/>
                <a:gd name="connsiteY0" fmla="*/ 6715 h 10101"/>
                <a:gd name="connsiteX1" fmla="*/ 2982 w 10000"/>
                <a:gd name="connsiteY1" fmla="*/ 10101 h 10101"/>
                <a:gd name="connsiteX2" fmla="*/ 10000 w 10000"/>
                <a:gd name="connsiteY2" fmla="*/ 2542 h 10101"/>
                <a:gd name="connsiteX3" fmla="*/ 8572 w 10000"/>
                <a:gd name="connsiteY3" fmla="*/ 101 h 10101"/>
                <a:gd name="connsiteX4" fmla="*/ 3161 w 10000"/>
                <a:gd name="connsiteY4" fmla="*/ 6047 h 10101"/>
                <a:gd name="connsiteX5" fmla="*/ 1552 w 10000"/>
                <a:gd name="connsiteY5" fmla="*/ 3881 h 10101"/>
                <a:gd name="connsiteX6" fmla="*/ 0 w 10000"/>
                <a:gd name="connsiteY6" fmla="*/ 6715 h 1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101">
                  <a:moveTo>
                    <a:pt x="0" y="6715"/>
                  </a:moveTo>
                  <a:cubicBezTo>
                    <a:pt x="0" y="6715"/>
                    <a:pt x="2360" y="8132"/>
                    <a:pt x="2982" y="10101"/>
                  </a:cubicBezTo>
                  <a:cubicBezTo>
                    <a:pt x="2982" y="10101"/>
                    <a:pt x="6273" y="4117"/>
                    <a:pt x="10000" y="2542"/>
                  </a:cubicBezTo>
                  <a:cubicBezTo>
                    <a:pt x="10000" y="2542"/>
                    <a:pt x="9176" y="842"/>
                    <a:pt x="8572" y="101"/>
                  </a:cubicBezTo>
                  <a:cubicBezTo>
                    <a:pt x="7763" y="-892"/>
                    <a:pt x="3905" y="5732"/>
                    <a:pt x="3161" y="6047"/>
                  </a:cubicBezTo>
                  <a:cubicBezTo>
                    <a:pt x="3161" y="6047"/>
                    <a:pt x="2360" y="4589"/>
                    <a:pt x="1552" y="3881"/>
                  </a:cubicBezTo>
                  <a:cubicBezTo>
                    <a:pt x="1552" y="3881"/>
                    <a:pt x="778" y="4762"/>
                    <a:pt x="0" y="67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2590800" y="3505200"/>
            <a:ext cx="393192" cy="388251"/>
          </a:xfrm>
          <a:prstGeom prst="ellipse">
            <a:avLst/>
          </a:prstGeom>
          <a:gradFill flip="none" rotWithShape="1">
            <a:gsLst>
              <a:gs pos="100000">
                <a:srgbClr val="7A5100"/>
              </a:gs>
              <a:gs pos="0">
                <a:srgbClr val="FFD63F"/>
              </a:gs>
            </a:gsLst>
            <a:path path="shape">
              <a:fillToRect l="50000" t="50000" r="50000" b="50000"/>
            </a:path>
            <a:tileRect/>
          </a:gradFill>
          <a:ln w="38100">
            <a:solidFill>
              <a:srgbClr val="FFE17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721608" y="3124200"/>
            <a:ext cx="393192" cy="388251"/>
            <a:chOff x="4244586" y="2081690"/>
            <a:chExt cx="517668" cy="517668"/>
          </a:xfrm>
        </p:grpSpPr>
        <p:sp>
          <p:nvSpPr>
            <p:cNvPr id="17" name="Oval 16"/>
            <p:cNvSpPr/>
            <p:nvPr/>
          </p:nvSpPr>
          <p:spPr>
            <a:xfrm>
              <a:off x="4244586" y="2081690"/>
              <a:ext cx="517668" cy="517668"/>
            </a:xfrm>
            <a:prstGeom prst="ellipse">
              <a:avLst/>
            </a:prstGeom>
            <a:gradFill flip="none" rotWithShape="1">
              <a:gsLst>
                <a:gs pos="100000">
                  <a:srgbClr val="004300"/>
                </a:gs>
                <a:gs pos="0">
                  <a:srgbClr val="00B000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solidFill>
                <a:srgbClr val="00B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4343400" y="2209800"/>
              <a:ext cx="320040" cy="261448"/>
            </a:xfrm>
            <a:custGeom>
              <a:avLst/>
              <a:gdLst>
                <a:gd name="T0" fmla="*/ 12 w 656"/>
                <a:gd name="T1" fmla="*/ 336 h 508"/>
                <a:gd name="T2" fmla="*/ 204 w 656"/>
                <a:gd name="T3" fmla="*/ 508 h 508"/>
                <a:gd name="T4" fmla="*/ 656 w 656"/>
                <a:gd name="T5" fmla="*/ 124 h 508"/>
                <a:gd name="T6" fmla="*/ 564 w 656"/>
                <a:gd name="T7" fmla="*/ 0 h 508"/>
                <a:gd name="T8" fmla="*/ 204 w 656"/>
                <a:gd name="T9" fmla="*/ 332 h 508"/>
                <a:gd name="T10" fmla="*/ 112 w 656"/>
                <a:gd name="T11" fmla="*/ 192 h 508"/>
                <a:gd name="T12" fmla="*/ 12 w 656"/>
                <a:gd name="T13" fmla="*/ 336 h 508"/>
                <a:gd name="connsiteX0" fmla="*/ 14 w 9831"/>
                <a:gd name="connsiteY0" fmla="*/ 6614 h 10000"/>
                <a:gd name="connsiteX1" fmla="*/ 2941 w 9831"/>
                <a:gd name="connsiteY1" fmla="*/ 10000 h 10000"/>
                <a:gd name="connsiteX2" fmla="*/ 9831 w 9831"/>
                <a:gd name="connsiteY2" fmla="*/ 2441 h 10000"/>
                <a:gd name="connsiteX3" fmla="*/ 8429 w 9831"/>
                <a:gd name="connsiteY3" fmla="*/ 0 h 10000"/>
                <a:gd name="connsiteX4" fmla="*/ 2941 w 9831"/>
                <a:gd name="connsiteY4" fmla="*/ 6535 h 10000"/>
                <a:gd name="connsiteX5" fmla="*/ 1538 w 9831"/>
                <a:gd name="connsiteY5" fmla="*/ 3780 h 10000"/>
                <a:gd name="connsiteX6" fmla="*/ 14 w 9831"/>
                <a:gd name="connsiteY6" fmla="*/ 6614 h 10000"/>
                <a:gd name="connsiteX0" fmla="*/ 0 w 9986"/>
                <a:gd name="connsiteY0" fmla="*/ 6614 h 10000"/>
                <a:gd name="connsiteX1" fmla="*/ 2978 w 9986"/>
                <a:gd name="connsiteY1" fmla="*/ 10000 h 10000"/>
                <a:gd name="connsiteX2" fmla="*/ 9986 w 9986"/>
                <a:gd name="connsiteY2" fmla="*/ 2441 h 10000"/>
                <a:gd name="connsiteX3" fmla="*/ 8560 w 9986"/>
                <a:gd name="connsiteY3" fmla="*/ 0 h 10000"/>
                <a:gd name="connsiteX4" fmla="*/ 2978 w 9986"/>
                <a:gd name="connsiteY4" fmla="*/ 6535 h 10000"/>
                <a:gd name="connsiteX5" fmla="*/ 1550 w 9986"/>
                <a:gd name="connsiteY5" fmla="*/ 3780 h 10000"/>
                <a:gd name="connsiteX6" fmla="*/ 0 w 9986"/>
                <a:gd name="connsiteY6" fmla="*/ 6614 h 10000"/>
                <a:gd name="connsiteX0" fmla="*/ 0 w 10000"/>
                <a:gd name="connsiteY0" fmla="*/ 6614 h 10000"/>
                <a:gd name="connsiteX1" fmla="*/ 2982 w 10000"/>
                <a:gd name="connsiteY1" fmla="*/ 10000 h 10000"/>
                <a:gd name="connsiteX2" fmla="*/ 10000 w 10000"/>
                <a:gd name="connsiteY2" fmla="*/ 2441 h 10000"/>
                <a:gd name="connsiteX3" fmla="*/ 8572 w 10000"/>
                <a:gd name="connsiteY3" fmla="*/ 0 h 10000"/>
                <a:gd name="connsiteX4" fmla="*/ 2982 w 10000"/>
                <a:gd name="connsiteY4" fmla="*/ 6535 h 10000"/>
                <a:gd name="connsiteX5" fmla="*/ 1552 w 10000"/>
                <a:gd name="connsiteY5" fmla="*/ 3780 h 10000"/>
                <a:gd name="connsiteX6" fmla="*/ 0 w 10000"/>
                <a:gd name="connsiteY6" fmla="*/ 6614 h 10000"/>
                <a:gd name="connsiteX0" fmla="*/ 0 w 10000"/>
                <a:gd name="connsiteY0" fmla="*/ 6688 h 10074"/>
                <a:gd name="connsiteX1" fmla="*/ 2982 w 10000"/>
                <a:gd name="connsiteY1" fmla="*/ 10074 h 10074"/>
                <a:gd name="connsiteX2" fmla="*/ 10000 w 10000"/>
                <a:gd name="connsiteY2" fmla="*/ 2515 h 10074"/>
                <a:gd name="connsiteX3" fmla="*/ 8572 w 10000"/>
                <a:gd name="connsiteY3" fmla="*/ 74 h 10074"/>
                <a:gd name="connsiteX4" fmla="*/ 3161 w 10000"/>
                <a:gd name="connsiteY4" fmla="*/ 6020 h 10074"/>
                <a:gd name="connsiteX5" fmla="*/ 1552 w 10000"/>
                <a:gd name="connsiteY5" fmla="*/ 3854 h 10074"/>
                <a:gd name="connsiteX6" fmla="*/ 0 w 10000"/>
                <a:gd name="connsiteY6" fmla="*/ 6688 h 10074"/>
                <a:gd name="connsiteX0" fmla="*/ 0 w 10000"/>
                <a:gd name="connsiteY0" fmla="*/ 6715 h 10101"/>
                <a:gd name="connsiteX1" fmla="*/ 2982 w 10000"/>
                <a:gd name="connsiteY1" fmla="*/ 10101 h 10101"/>
                <a:gd name="connsiteX2" fmla="*/ 10000 w 10000"/>
                <a:gd name="connsiteY2" fmla="*/ 2542 h 10101"/>
                <a:gd name="connsiteX3" fmla="*/ 8572 w 10000"/>
                <a:gd name="connsiteY3" fmla="*/ 101 h 10101"/>
                <a:gd name="connsiteX4" fmla="*/ 3161 w 10000"/>
                <a:gd name="connsiteY4" fmla="*/ 6047 h 10101"/>
                <a:gd name="connsiteX5" fmla="*/ 1552 w 10000"/>
                <a:gd name="connsiteY5" fmla="*/ 3881 h 10101"/>
                <a:gd name="connsiteX6" fmla="*/ 0 w 10000"/>
                <a:gd name="connsiteY6" fmla="*/ 6715 h 1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101">
                  <a:moveTo>
                    <a:pt x="0" y="6715"/>
                  </a:moveTo>
                  <a:cubicBezTo>
                    <a:pt x="0" y="6715"/>
                    <a:pt x="2360" y="8132"/>
                    <a:pt x="2982" y="10101"/>
                  </a:cubicBezTo>
                  <a:cubicBezTo>
                    <a:pt x="2982" y="10101"/>
                    <a:pt x="6273" y="4117"/>
                    <a:pt x="10000" y="2542"/>
                  </a:cubicBezTo>
                  <a:cubicBezTo>
                    <a:pt x="10000" y="2542"/>
                    <a:pt x="9176" y="842"/>
                    <a:pt x="8572" y="101"/>
                  </a:cubicBezTo>
                  <a:cubicBezTo>
                    <a:pt x="7763" y="-892"/>
                    <a:pt x="3905" y="5732"/>
                    <a:pt x="3161" y="6047"/>
                  </a:cubicBezTo>
                  <a:cubicBezTo>
                    <a:pt x="3161" y="6047"/>
                    <a:pt x="2360" y="4589"/>
                    <a:pt x="1552" y="3881"/>
                  </a:cubicBezTo>
                  <a:cubicBezTo>
                    <a:pt x="1552" y="3881"/>
                    <a:pt x="778" y="4762"/>
                    <a:pt x="0" y="67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001000" y="4648200"/>
            <a:ext cx="393192" cy="388251"/>
            <a:chOff x="4244586" y="2081690"/>
            <a:chExt cx="517668" cy="517668"/>
          </a:xfrm>
        </p:grpSpPr>
        <p:sp>
          <p:nvSpPr>
            <p:cNvPr id="20" name="Oval 19"/>
            <p:cNvSpPr/>
            <p:nvPr/>
          </p:nvSpPr>
          <p:spPr>
            <a:xfrm>
              <a:off x="4244586" y="2081690"/>
              <a:ext cx="517668" cy="517668"/>
            </a:xfrm>
            <a:prstGeom prst="ellipse">
              <a:avLst/>
            </a:prstGeom>
            <a:gradFill flip="none" rotWithShape="1">
              <a:gsLst>
                <a:gs pos="100000">
                  <a:srgbClr val="004300"/>
                </a:gs>
                <a:gs pos="0">
                  <a:srgbClr val="00B000"/>
                </a:gs>
              </a:gsLst>
              <a:path path="shape">
                <a:fillToRect l="50000" t="50000" r="50000" b="50000"/>
              </a:path>
              <a:tileRect/>
            </a:gradFill>
            <a:ln w="38100">
              <a:solidFill>
                <a:srgbClr val="00B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4343400" y="2209800"/>
              <a:ext cx="320040" cy="261448"/>
            </a:xfrm>
            <a:custGeom>
              <a:avLst/>
              <a:gdLst>
                <a:gd name="T0" fmla="*/ 12 w 656"/>
                <a:gd name="T1" fmla="*/ 336 h 508"/>
                <a:gd name="T2" fmla="*/ 204 w 656"/>
                <a:gd name="T3" fmla="*/ 508 h 508"/>
                <a:gd name="T4" fmla="*/ 656 w 656"/>
                <a:gd name="T5" fmla="*/ 124 h 508"/>
                <a:gd name="T6" fmla="*/ 564 w 656"/>
                <a:gd name="T7" fmla="*/ 0 h 508"/>
                <a:gd name="T8" fmla="*/ 204 w 656"/>
                <a:gd name="T9" fmla="*/ 332 h 508"/>
                <a:gd name="T10" fmla="*/ 112 w 656"/>
                <a:gd name="T11" fmla="*/ 192 h 508"/>
                <a:gd name="T12" fmla="*/ 12 w 656"/>
                <a:gd name="T13" fmla="*/ 336 h 508"/>
                <a:gd name="connsiteX0" fmla="*/ 14 w 9831"/>
                <a:gd name="connsiteY0" fmla="*/ 6614 h 10000"/>
                <a:gd name="connsiteX1" fmla="*/ 2941 w 9831"/>
                <a:gd name="connsiteY1" fmla="*/ 10000 h 10000"/>
                <a:gd name="connsiteX2" fmla="*/ 9831 w 9831"/>
                <a:gd name="connsiteY2" fmla="*/ 2441 h 10000"/>
                <a:gd name="connsiteX3" fmla="*/ 8429 w 9831"/>
                <a:gd name="connsiteY3" fmla="*/ 0 h 10000"/>
                <a:gd name="connsiteX4" fmla="*/ 2941 w 9831"/>
                <a:gd name="connsiteY4" fmla="*/ 6535 h 10000"/>
                <a:gd name="connsiteX5" fmla="*/ 1538 w 9831"/>
                <a:gd name="connsiteY5" fmla="*/ 3780 h 10000"/>
                <a:gd name="connsiteX6" fmla="*/ 14 w 9831"/>
                <a:gd name="connsiteY6" fmla="*/ 6614 h 10000"/>
                <a:gd name="connsiteX0" fmla="*/ 0 w 9986"/>
                <a:gd name="connsiteY0" fmla="*/ 6614 h 10000"/>
                <a:gd name="connsiteX1" fmla="*/ 2978 w 9986"/>
                <a:gd name="connsiteY1" fmla="*/ 10000 h 10000"/>
                <a:gd name="connsiteX2" fmla="*/ 9986 w 9986"/>
                <a:gd name="connsiteY2" fmla="*/ 2441 h 10000"/>
                <a:gd name="connsiteX3" fmla="*/ 8560 w 9986"/>
                <a:gd name="connsiteY3" fmla="*/ 0 h 10000"/>
                <a:gd name="connsiteX4" fmla="*/ 2978 w 9986"/>
                <a:gd name="connsiteY4" fmla="*/ 6535 h 10000"/>
                <a:gd name="connsiteX5" fmla="*/ 1550 w 9986"/>
                <a:gd name="connsiteY5" fmla="*/ 3780 h 10000"/>
                <a:gd name="connsiteX6" fmla="*/ 0 w 9986"/>
                <a:gd name="connsiteY6" fmla="*/ 6614 h 10000"/>
                <a:gd name="connsiteX0" fmla="*/ 0 w 10000"/>
                <a:gd name="connsiteY0" fmla="*/ 6614 h 10000"/>
                <a:gd name="connsiteX1" fmla="*/ 2982 w 10000"/>
                <a:gd name="connsiteY1" fmla="*/ 10000 h 10000"/>
                <a:gd name="connsiteX2" fmla="*/ 10000 w 10000"/>
                <a:gd name="connsiteY2" fmla="*/ 2441 h 10000"/>
                <a:gd name="connsiteX3" fmla="*/ 8572 w 10000"/>
                <a:gd name="connsiteY3" fmla="*/ 0 h 10000"/>
                <a:gd name="connsiteX4" fmla="*/ 2982 w 10000"/>
                <a:gd name="connsiteY4" fmla="*/ 6535 h 10000"/>
                <a:gd name="connsiteX5" fmla="*/ 1552 w 10000"/>
                <a:gd name="connsiteY5" fmla="*/ 3780 h 10000"/>
                <a:gd name="connsiteX6" fmla="*/ 0 w 10000"/>
                <a:gd name="connsiteY6" fmla="*/ 6614 h 10000"/>
                <a:gd name="connsiteX0" fmla="*/ 0 w 10000"/>
                <a:gd name="connsiteY0" fmla="*/ 6688 h 10074"/>
                <a:gd name="connsiteX1" fmla="*/ 2982 w 10000"/>
                <a:gd name="connsiteY1" fmla="*/ 10074 h 10074"/>
                <a:gd name="connsiteX2" fmla="*/ 10000 w 10000"/>
                <a:gd name="connsiteY2" fmla="*/ 2515 h 10074"/>
                <a:gd name="connsiteX3" fmla="*/ 8572 w 10000"/>
                <a:gd name="connsiteY3" fmla="*/ 74 h 10074"/>
                <a:gd name="connsiteX4" fmla="*/ 3161 w 10000"/>
                <a:gd name="connsiteY4" fmla="*/ 6020 h 10074"/>
                <a:gd name="connsiteX5" fmla="*/ 1552 w 10000"/>
                <a:gd name="connsiteY5" fmla="*/ 3854 h 10074"/>
                <a:gd name="connsiteX6" fmla="*/ 0 w 10000"/>
                <a:gd name="connsiteY6" fmla="*/ 6688 h 10074"/>
                <a:gd name="connsiteX0" fmla="*/ 0 w 10000"/>
                <a:gd name="connsiteY0" fmla="*/ 6715 h 10101"/>
                <a:gd name="connsiteX1" fmla="*/ 2982 w 10000"/>
                <a:gd name="connsiteY1" fmla="*/ 10101 h 10101"/>
                <a:gd name="connsiteX2" fmla="*/ 10000 w 10000"/>
                <a:gd name="connsiteY2" fmla="*/ 2542 h 10101"/>
                <a:gd name="connsiteX3" fmla="*/ 8572 w 10000"/>
                <a:gd name="connsiteY3" fmla="*/ 101 h 10101"/>
                <a:gd name="connsiteX4" fmla="*/ 3161 w 10000"/>
                <a:gd name="connsiteY4" fmla="*/ 6047 h 10101"/>
                <a:gd name="connsiteX5" fmla="*/ 1552 w 10000"/>
                <a:gd name="connsiteY5" fmla="*/ 3881 h 10101"/>
                <a:gd name="connsiteX6" fmla="*/ 0 w 10000"/>
                <a:gd name="connsiteY6" fmla="*/ 6715 h 1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101">
                  <a:moveTo>
                    <a:pt x="0" y="6715"/>
                  </a:moveTo>
                  <a:cubicBezTo>
                    <a:pt x="0" y="6715"/>
                    <a:pt x="2360" y="8132"/>
                    <a:pt x="2982" y="10101"/>
                  </a:cubicBezTo>
                  <a:cubicBezTo>
                    <a:pt x="2982" y="10101"/>
                    <a:pt x="6273" y="4117"/>
                    <a:pt x="10000" y="2542"/>
                  </a:cubicBezTo>
                  <a:cubicBezTo>
                    <a:pt x="10000" y="2542"/>
                    <a:pt x="9176" y="842"/>
                    <a:pt x="8572" y="101"/>
                  </a:cubicBezTo>
                  <a:cubicBezTo>
                    <a:pt x="7763" y="-892"/>
                    <a:pt x="3905" y="5732"/>
                    <a:pt x="3161" y="6047"/>
                  </a:cubicBezTo>
                  <a:cubicBezTo>
                    <a:pt x="3161" y="6047"/>
                    <a:pt x="2360" y="4589"/>
                    <a:pt x="1552" y="3881"/>
                  </a:cubicBezTo>
                  <a:cubicBezTo>
                    <a:pt x="1552" y="3881"/>
                    <a:pt x="778" y="4762"/>
                    <a:pt x="0" y="67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086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17795"/>
              </p:ext>
            </p:extLst>
          </p:nvPr>
        </p:nvGraphicFramePr>
        <p:xfrm>
          <a:off x="381000" y="1900662"/>
          <a:ext cx="8382001" cy="193981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28333"/>
                <a:gridCol w="1513417"/>
                <a:gridCol w="1513417"/>
                <a:gridCol w="1513417"/>
                <a:gridCol w="1513417"/>
              </a:tblGrid>
              <a:tr h="447677">
                <a:tc gridSpan="5"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Product 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0071B0"/>
                        </a:gs>
                        <a:gs pos="53000">
                          <a:srgbClr val="00609F"/>
                        </a:gs>
                        <a:gs pos="0">
                          <a:srgbClr val="002060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877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4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3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4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22806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1064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9845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28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1612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16967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946381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176561">
                <a:tc gridSpan="5"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3475"/>
              </p:ext>
            </p:extLst>
          </p:nvPr>
        </p:nvGraphicFramePr>
        <p:xfrm>
          <a:off x="381000" y="4186662"/>
          <a:ext cx="8382001" cy="198553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28333"/>
                <a:gridCol w="1513417"/>
                <a:gridCol w="1513417"/>
                <a:gridCol w="1513417"/>
                <a:gridCol w="1513417"/>
              </a:tblGrid>
              <a:tr h="447677">
                <a:tc gridSpan="5">
                  <a:txBody>
                    <a:bodyPr/>
                    <a:lstStyle/>
                    <a:p>
                      <a:pPr algn="l"/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Product 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0071B0"/>
                        </a:gs>
                        <a:gs pos="53000">
                          <a:srgbClr val="00609F"/>
                        </a:gs>
                        <a:gs pos="0">
                          <a:srgbClr val="002060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877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1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4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3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4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7000">
                          <a:srgbClr val="F5FCFF"/>
                        </a:gs>
                        <a:gs pos="76000">
                          <a:srgbClr val="F2FCFF"/>
                        </a:gs>
                        <a:gs pos="100000">
                          <a:schemeClr val="bg1"/>
                        </a:gs>
                        <a:gs pos="50000">
                          <a:srgbClr val="D1F3FF"/>
                        </a:gs>
                        <a:gs pos="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22806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1234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56789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1064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9845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28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This is a dummy text</a:t>
                      </a: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rgbClr val="EEF4FF"/>
                        </a:gs>
                        <a:gs pos="0">
                          <a:srgbClr val="E1EB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6549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64654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6565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6786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1612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49894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67666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16967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946381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176561">
                <a:tc gridSpan="5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This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is a sample text, insert appropriate text here*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Tables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6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728</Words>
  <Application>Microsoft Office PowerPoint</Application>
  <PresentationFormat>On-screen Show (4:3)</PresentationFormat>
  <Paragraphs>413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 Tables</vt:lpstr>
      <vt:lpstr>Comparison Tables</vt:lpstr>
      <vt:lpstr>Comparison Tables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Julian</cp:lastModifiedBy>
  <cp:revision>19</cp:revision>
  <dcterms:created xsi:type="dcterms:W3CDTF">2012-12-30T20:14:29Z</dcterms:created>
  <dcterms:modified xsi:type="dcterms:W3CDTF">2013-03-17T01:44:06Z</dcterms:modified>
</cp:coreProperties>
</file>