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5AB7-E469-4218-8B3F-9AC387764A54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1535-DAA0-4D71-A606-A58636DD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4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5AB7-E469-4218-8B3F-9AC387764A54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1535-DAA0-4D71-A606-A58636DD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5AB7-E469-4218-8B3F-9AC387764A54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1535-DAA0-4D71-A606-A58636DD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5AB7-E469-4218-8B3F-9AC387764A54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1535-DAA0-4D71-A606-A58636DD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5AB7-E469-4218-8B3F-9AC387764A54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1535-DAA0-4D71-A606-A58636DD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3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5AB7-E469-4218-8B3F-9AC387764A54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1535-DAA0-4D71-A606-A58636DD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9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5AB7-E469-4218-8B3F-9AC387764A54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1535-DAA0-4D71-A606-A58636DD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59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5AB7-E469-4218-8B3F-9AC387764A54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1535-DAA0-4D71-A606-A58636DD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3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5AB7-E469-4218-8B3F-9AC387764A54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1535-DAA0-4D71-A606-A58636DD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5AB7-E469-4218-8B3F-9AC387764A54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1535-DAA0-4D71-A606-A58636DD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9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5AB7-E469-4218-8B3F-9AC387764A54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1535-DAA0-4D71-A606-A58636DD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4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B5AB7-E469-4218-8B3F-9AC387764A54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91535-DAA0-4D71-A606-A58636DDA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2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12490" y="-795700"/>
            <a:ext cx="2595985" cy="37702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49600" b="1" smtClean="0">
                <a:solidFill>
                  <a:schemeClr val="accent2">
                    <a:lumMod val="75000"/>
                    <a:alpha val="51000"/>
                  </a:schemeClr>
                </a:solidFill>
              </a:rPr>
              <a:t>A</a:t>
            </a:r>
            <a:endParaRPr lang="en-US" sz="49600" b="1">
              <a:solidFill>
                <a:schemeClr val="accent2">
                  <a:lumMod val="75000"/>
                  <a:alpha val="51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3065" y="-783977"/>
            <a:ext cx="2595985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600" b="1" smtClean="0">
                <a:solidFill>
                  <a:srgbClr val="00B050">
                    <a:alpha val="55000"/>
                  </a:srgbClr>
                </a:solidFill>
              </a:rPr>
              <a:t>B</a:t>
            </a:r>
            <a:endParaRPr lang="en-US" sz="49600" b="1">
              <a:solidFill>
                <a:srgbClr val="00B050">
                  <a:alpha val="55000"/>
                </a:srgb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58262" y="-783977"/>
            <a:ext cx="2595985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600" b="1" smtClean="0">
                <a:solidFill>
                  <a:schemeClr val="accent1">
                    <a:lumMod val="50000"/>
                    <a:alpha val="48000"/>
                  </a:schemeClr>
                </a:solidFill>
              </a:rPr>
              <a:t>C</a:t>
            </a:r>
            <a:endParaRPr lang="en-US" sz="49600" b="1">
              <a:solidFill>
                <a:schemeClr val="accent1">
                  <a:lumMod val="50000"/>
                  <a:alpha val="48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28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chemeClr val="tx1">
                <a:lumMod val="65000"/>
                <a:lumOff val="35000"/>
                <a:alpha val="68000"/>
              </a:schemeClr>
            </a:gs>
            <a:gs pos="52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12490" y="-795700"/>
            <a:ext cx="2595985" cy="37702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49600" b="1" smtClean="0">
                <a:solidFill>
                  <a:schemeClr val="accent2">
                    <a:lumMod val="75000"/>
                    <a:alpha val="51000"/>
                  </a:schemeClr>
                </a:solidFill>
              </a:rPr>
              <a:t>A</a:t>
            </a:r>
            <a:endParaRPr lang="en-US" sz="49600" b="1">
              <a:solidFill>
                <a:schemeClr val="accent2">
                  <a:lumMod val="75000"/>
                  <a:alpha val="51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3065" y="-783977"/>
            <a:ext cx="2595985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600" b="1" smtClean="0">
                <a:solidFill>
                  <a:srgbClr val="00B050">
                    <a:alpha val="55000"/>
                  </a:srgbClr>
                </a:solidFill>
              </a:rPr>
              <a:t>B</a:t>
            </a:r>
            <a:endParaRPr lang="en-US" sz="49600" b="1">
              <a:solidFill>
                <a:srgbClr val="00B050">
                  <a:alpha val="55000"/>
                </a:srgb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58262" y="-783977"/>
            <a:ext cx="2595985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600" b="1" smtClean="0">
                <a:solidFill>
                  <a:schemeClr val="accent1">
                    <a:lumMod val="50000"/>
                    <a:alpha val="48000"/>
                  </a:schemeClr>
                </a:solidFill>
              </a:rPr>
              <a:t>C</a:t>
            </a:r>
            <a:endParaRPr lang="en-US" sz="49600" b="1">
              <a:solidFill>
                <a:schemeClr val="accent1">
                  <a:lumMod val="50000"/>
                  <a:alpha val="48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35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Download more templates from FPPT.com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0" y="3143250"/>
            <a:ext cx="28575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792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</cp:revision>
  <dcterms:created xsi:type="dcterms:W3CDTF">2013-02-16T13:58:56Z</dcterms:created>
  <dcterms:modified xsi:type="dcterms:W3CDTF">2013-02-16T14:01:59Z</dcterms:modified>
</cp:coreProperties>
</file>