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92E95F-864A-4B1F-A281-450320B5F86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58DBE4D-C08C-4737-A18D-E537EE80D754}">
      <dgm:prSet phldrT="[Text]"/>
      <dgm:spPr/>
      <dgm:t>
        <a:bodyPr/>
        <a:lstStyle/>
        <a:p>
          <a:r>
            <a:rPr lang="en-US" smtClean="0"/>
            <a:t>EVA</a:t>
          </a:r>
          <a:endParaRPr lang="en-US"/>
        </a:p>
      </dgm:t>
    </dgm:pt>
    <dgm:pt modelId="{167E6B21-FE10-4B2E-964E-F99DD6F80AD6}" type="parTrans" cxnId="{CAF3E773-7D7C-4C9A-853F-00C31912A53F}">
      <dgm:prSet/>
      <dgm:spPr/>
      <dgm:t>
        <a:bodyPr/>
        <a:lstStyle/>
        <a:p>
          <a:endParaRPr lang="en-US"/>
        </a:p>
      </dgm:t>
    </dgm:pt>
    <dgm:pt modelId="{5D6FFE6F-0523-48DC-A0DB-B5EB72192782}" type="sibTrans" cxnId="{CAF3E773-7D7C-4C9A-853F-00C31912A53F}">
      <dgm:prSet/>
      <dgm:spPr/>
      <dgm:t>
        <a:bodyPr/>
        <a:lstStyle/>
        <a:p>
          <a:endParaRPr lang="en-US"/>
        </a:p>
      </dgm:t>
    </dgm:pt>
    <dgm:pt modelId="{82312E15-3D46-46BC-A2A1-190238FFB17A}">
      <dgm:prSet phldrT="[Text]"/>
      <dgm:spPr/>
      <dgm:t>
        <a:bodyPr/>
        <a:lstStyle/>
        <a:p>
          <a:r>
            <a:rPr lang="en-US" smtClean="0"/>
            <a:t>ROIC</a:t>
          </a:r>
          <a:endParaRPr lang="en-US"/>
        </a:p>
      </dgm:t>
    </dgm:pt>
    <dgm:pt modelId="{3D2B581C-FA59-49A2-A1A0-8B214DE71B0F}" type="parTrans" cxnId="{FD40F738-A2F9-4017-8F7E-EEAE3664B246}">
      <dgm:prSet/>
      <dgm:spPr/>
      <dgm:t>
        <a:bodyPr/>
        <a:lstStyle/>
        <a:p>
          <a:endParaRPr lang="en-US"/>
        </a:p>
      </dgm:t>
    </dgm:pt>
    <dgm:pt modelId="{BF47F3AA-5383-436A-8350-EBD834148301}" type="sibTrans" cxnId="{FD40F738-A2F9-4017-8F7E-EEAE3664B246}">
      <dgm:prSet/>
      <dgm:spPr/>
      <dgm:t>
        <a:bodyPr/>
        <a:lstStyle/>
        <a:p>
          <a:endParaRPr lang="en-US"/>
        </a:p>
      </dgm:t>
    </dgm:pt>
    <dgm:pt modelId="{0DA4746C-236A-4351-9168-BFFC544D6501}">
      <dgm:prSet phldrT="[Text]"/>
      <dgm:spPr/>
      <dgm:t>
        <a:bodyPr/>
        <a:lstStyle/>
        <a:p>
          <a:r>
            <a:rPr lang="en-US" smtClean="0"/>
            <a:t>WACC</a:t>
          </a:r>
          <a:endParaRPr lang="en-US"/>
        </a:p>
      </dgm:t>
    </dgm:pt>
    <dgm:pt modelId="{71A9D2A7-8D06-48FD-9632-275F19C98AA8}" type="parTrans" cxnId="{1EEFF20E-90AE-4B65-A7D6-F1A7F4638B92}">
      <dgm:prSet/>
      <dgm:spPr/>
      <dgm:t>
        <a:bodyPr/>
        <a:lstStyle/>
        <a:p>
          <a:endParaRPr lang="en-US"/>
        </a:p>
      </dgm:t>
    </dgm:pt>
    <dgm:pt modelId="{A7AC266F-B696-4823-AD6C-D260C2FB8FB2}" type="sibTrans" cxnId="{1EEFF20E-90AE-4B65-A7D6-F1A7F4638B92}">
      <dgm:prSet/>
      <dgm:spPr/>
      <dgm:t>
        <a:bodyPr/>
        <a:lstStyle/>
        <a:p>
          <a:endParaRPr lang="en-US"/>
        </a:p>
      </dgm:t>
    </dgm:pt>
    <dgm:pt modelId="{5DF86A94-A019-49E5-A5F6-30755C017532}">
      <dgm:prSet phldrT="[Text]"/>
      <dgm:spPr/>
      <dgm:t>
        <a:bodyPr/>
        <a:lstStyle/>
        <a:p>
          <a:r>
            <a:rPr lang="en-US" smtClean="0"/>
            <a:t>Operating Margin</a:t>
          </a:r>
          <a:endParaRPr lang="en-US"/>
        </a:p>
      </dgm:t>
    </dgm:pt>
    <dgm:pt modelId="{BE5A195B-BDCF-4D8E-B24B-942B601C175C}" type="parTrans" cxnId="{9AB26F8B-BD60-4CE5-A935-2A82E859B775}">
      <dgm:prSet/>
      <dgm:spPr/>
      <dgm:t>
        <a:bodyPr/>
        <a:lstStyle/>
        <a:p>
          <a:endParaRPr lang="en-US"/>
        </a:p>
      </dgm:t>
    </dgm:pt>
    <dgm:pt modelId="{91D86B62-4424-46D0-96BA-6425815C3156}" type="sibTrans" cxnId="{9AB26F8B-BD60-4CE5-A935-2A82E859B775}">
      <dgm:prSet/>
      <dgm:spPr/>
      <dgm:t>
        <a:bodyPr/>
        <a:lstStyle/>
        <a:p>
          <a:endParaRPr lang="en-US"/>
        </a:p>
      </dgm:t>
    </dgm:pt>
    <dgm:pt modelId="{1A8B51DB-19FB-42DB-ACFD-737396349757}">
      <dgm:prSet phldrT="[Text]"/>
      <dgm:spPr/>
      <dgm:t>
        <a:bodyPr/>
        <a:lstStyle/>
        <a:p>
          <a:r>
            <a:rPr lang="en-US" smtClean="0"/>
            <a:t>Contribution Margin</a:t>
          </a:r>
          <a:endParaRPr lang="en-US"/>
        </a:p>
      </dgm:t>
    </dgm:pt>
    <dgm:pt modelId="{87649C76-EEEC-4370-ACEC-C73AA994544D}" type="parTrans" cxnId="{AE34E8DB-CA1E-45D5-A3D4-E4D436A7DB2B}">
      <dgm:prSet/>
      <dgm:spPr/>
      <dgm:t>
        <a:bodyPr/>
        <a:lstStyle/>
        <a:p>
          <a:endParaRPr lang="en-US"/>
        </a:p>
      </dgm:t>
    </dgm:pt>
    <dgm:pt modelId="{EBA584B5-FCE0-41C2-8533-EE6DAC8D6ADB}" type="sibTrans" cxnId="{AE34E8DB-CA1E-45D5-A3D4-E4D436A7DB2B}">
      <dgm:prSet/>
      <dgm:spPr/>
      <dgm:t>
        <a:bodyPr/>
        <a:lstStyle/>
        <a:p>
          <a:endParaRPr lang="en-US"/>
        </a:p>
      </dgm:t>
    </dgm:pt>
    <dgm:pt modelId="{5AFD4D79-6F8F-49B6-AFBF-ADD429CD8A6B}">
      <dgm:prSet phldrT="[Text]"/>
      <dgm:spPr/>
      <dgm:t>
        <a:bodyPr/>
        <a:lstStyle/>
        <a:p>
          <a:r>
            <a:rPr lang="en-US" smtClean="0"/>
            <a:t>Tax</a:t>
          </a:r>
          <a:endParaRPr lang="en-US"/>
        </a:p>
      </dgm:t>
    </dgm:pt>
    <dgm:pt modelId="{012D3391-6382-4110-AACB-CD751C6C759A}" type="parTrans" cxnId="{2847A4CB-4EF2-4885-9DF5-A7C6600507F5}">
      <dgm:prSet/>
      <dgm:spPr/>
      <dgm:t>
        <a:bodyPr/>
        <a:lstStyle/>
        <a:p>
          <a:endParaRPr lang="en-US"/>
        </a:p>
      </dgm:t>
    </dgm:pt>
    <dgm:pt modelId="{8F29B658-C62A-475B-9773-59673B890708}" type="sibTrans" cxnId="{2847A4CB-4EF2-4885-9DF5-A7C6600507F5}">
      <dgm:prSet/>
      <dgm:spPr/>
      <dgm:t>
        <a:bodyPr/>
        <a:lstStyle/>
        <a:p>
          <a:endParaRPr lang="en-US"/>
        </a:p>
      </dgm:t>
    </dgm:pt>
    <dgm:pt modelId="{89F75FA6-116A-4041-AFC2-62C92988F91A}">
      <dgm:prSet phldrT="[Text]"/>
      <dgm:spPr/>
      <dgm:t>
        <a:bodyPr/>
        <a:lstStyle/>
        <a:p>
          <a:r>
            <a:rPr lang="en-US" smtClean="0"/>
            <a:t>Invested Capital</a:t>
          </a:r>
          <a:endParaRPr lang="en-US"/>
        </a:p>
      </dgm:t>
    </dgm:pt>
    <dgm:pt modelId="{5502A45A-BC02-4FBB-B6C7-C48DABD591D8}" type="parTrans" cxnId="{AD623B18-C0FE-417F-8DE7-76A5AF543A90}">
      <dgm:prSet/>
      <dgm:spPr/>
      <dgm:t>
        <a:bodyPr/>
        <a:lstStyle/>
        <a:p>
          <a:endParaRPr lang="en-US"/>
        </a:p>
      </dgm:t>
    </dgm:pt>
    <dgm:pt modelId="{E2420BB1-ECCF-4879-B446-3392A9574EDD}" type="sibTrans" cxnId="{AD623B18-C0FE-417F-8DE7-76A5AF543A90}">
      <dgm:prSet/>
      <dgm:spPr/>
      <dgm:t>
        <a:bodyPr/>
        <a:lstStyle/>
        <a:p>
          <a:endParaRPr lang="en-US"/>
        </a:p>
      </dgm:t>
    </dgm:pt>
    <dgm:pt modelId="{320E606F-C6AA-48C0-B9EA-31A91DF5A1C6}">
      <dgm:prSet phldrT="[Text]"/>
      <dgm:spPr/>
      <dgm:t>
        <a:bodyPr/>
        <a:lstStyle/>
        <a:p>
          <a:r>
            <a:rPr lang="en-US" smtClean="0"/>
            <a:t>Working Capital</a:t>
          </a:r>
          <a:endParaRPr lang="en-US"/>
        </a:p>
      </dgm:t>
    </dgm:pt>
    <dgm:pt modelId="{3B30E523-7AF2-4B29-8702-D94859B19F6C}" type="parTrans" cxnId="{C9A61564-75E6-4B01-BA06-9CC3759E4EE1}">
      <dgm:prSet/>
      <dgm:spPr/>
      <dgm:t>
        <a:bodyPr/>
        <a:lstStyle/>
        <a:p>
          <a:endParaRPr lang="en-US"/>
        </a:p>
      </dgm:t>
    </dgm:pt>
    <dgm:pt modelId="{538B828D-DC20-401A-8E56-5125062AE15D}" type="sibTrans" cxnId="{C9A61564-75E6-4B01-BA06-9CC3759E4EE1}">
      <dgm:prSet/>
      <dgm:spPr/>
      <dgm:t>
        <a:bodyPr/>
        <a:lstStyle/>
        <a:p>
          <a:endParaRPr lang="en-US"/>
        </a:p>
      </dgm:t>
    </dgm:pt>
    <dgm:pt modelId="{9DCF0E76-B6AD-4B33-B643-7A8F60831462}">
      <dgm:prSet phldrT="[Text]"/>
      <dgm:spPr/>
      <dgm:t>
        <a:bodyPr/>
        <a:lstStyle/>
        <a:p>
          <a:r>
            <a:rPr lang="en-US" smtClean="0"/>
            <a:t>Capital Assets</a:t>
          </a:r>
          <a:endParaRPr lang="en-US"/>
        </a:p>
      </dgm:t>
    </dgm:pt>
    <dgm:pt modelId="{9F358916-4AFB-423A-9BB6-F36FA94246B8}" type="parTrans" cxnId="{89BA4976-2DF7-4BE2-A86A-5856B90DA9DA}">
      <dgm:prSet/>
      <dgm:spPr/>
      <dgm:t>
        <a:bodyPr/>
        <a:lstStyle/>
        <a:p>
          <a:endParaRPr lang="en-US"/>
        </a:p>
      </dgm:t>
    </dgm:pt>
    <dgm:pt modelId="{590FEAEA-EBF0-416E-A46C-210EF6CE5F11}" type="sibTrans" cxnId="{89BA4976-2DF7-4BE2-A86A-5856B90DA9DA}">
      <dgm:prSet/>
      <dgm:spPr/>
      <dgm:t>
        <a:bodyPr/>
        <a:lstStyle/>
        <a:p>
          <a:endParaRPr lang="en-US"/>
        </a:p>
      </dgm:t>
    </dgm:pt>
    <dgm:pt modelId="{F45BBE58-4C76-4B5E-9C5D-C361FF2004E8}">
      <dgm:prSet phldrT="[Text]"/>
      <dgm:spPr/>
      <dgm:t>
        <a:bodyPr/>
        <a:lstStyle/>
        <a:p>
          <a:r>
            <a:rPr lang="en-US" smtClean="0"/>
            <a:t>Revenue</a:t>
          </a:r>
          <a:endParaRPr lang="en-US"/>
        </a:p>
      </dgm:t>
    </dgm:pt>
    <dgm:pt modelId="{D1B3D2D7-19A7-4E53-A2D1-0CADD7C362D7}" type="parTrans" cxnId="{AFA779F6-CEE4-441A-9679-71CBE2BB08BB}">
      <dgm:prSet/>
      <dgm:spPr/>
      <dgm:t>
        <a:bodyPr/>
        <a:lstStyle/>
        <a:p>
          <a:endParaRPr lang="en-US"/>
        </a:p>
      </dgm:t>
    </dgm:pt>
    <dgm:pt modelId="{9065286A-4A63-44F1-9DD5-AF955093EA7C}" type="sibTrans" cxnId="{AFA779F6-CEE4-441A-9679-71CBE2BB08BB}">
      <dgm:prSet/>
      <dgm:spPr/>
      <dgm:t>
        <a:bodyPr/>
        <a:lstStyle/>
        <a:p>
          <a:endParaRPr lang="en-US"/>
        </a:p>
      </dgm:t>
    </dgm:pt>
    <dgm:pt modelId="{5F39B7DA-6885-4849-AA9D-B548354CCD74}">
      <dgm:prSet phldrT="[Text]"/>
      <dgm:spPr/>
      <dgm:t>
        <a:bodyPr/>
        <a:lstStyle/>
        <a:p>
          <a:r>
            <a:rPr lang="en-US" smtClean="0"/>
            <a:t>Expenses</a:t>
          </a:r>
          <a:endParaRPr lang="en-US"/>
        </a:p>
      </dgm:t>
    </dgm:pt>
    <dgm:pt modelId="{5502117E-0322-472C-8A92-F3A0243E81F0}" type="parTrans" cxnId="{4DFB1069-FA80-4963-B8C1-A96DB98829D6}">
      <dgm:prSet/>
      <dgm:spPr/>
      <dgm:t>
        <a:bodyPr/>
        <a:lstStyle/>
        <a:p>
          <a:endParaRPr lang="en-US"/>
        </a:p>
      </dgm:t>
    </dgm:pt>
    <dgm:pt modelId="{C90DCF66-AF95-43F3-8663-2E4718CC2462}" type="sibTrans" cxnId="{4DFB1069-FA80-4963-B8C1-A96DB98829D6}">
      <dgm:prSet/>
      <dgm:spPr/>
      <dgm:t>
        <a:bodyPr/>
        <a:lstStyle/>
        <a:p>
          <a:endParaRPr lang="en-US"/>
        </a:p>
      </dgm:t>
    </dgm:pt>
    <dgm:pt modelId="{55DAE0BF-2DD0-40AA-8181-13F8F5A76B42}" type="pres">
      <dgm:prSet presAssocID="{7D92E95F-864A-4B1F-A281-450320B5F869}" presName="Name0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41ED8EFE-7EB2-4AF3-997D-B3251CEB7941}" type="pres">
      <dgm:prSet presAssocID="{958DBE4D-C08C-4737-A18D-E537EE80D754}" presName="root1" presStyleCnt="0"/>
      <dgm:spPr/>
    </dgm:pt>
    <dgm:pt modelId="{D635DDCA-B0B2-4101-B109-ED8A01999649}" type="pres">
      <dgm:prSet presAssocID="{958DBE4D-C08C-4737-A18D-E537EE80D754}" presName="LevelOneTextNode" presStyleLbl="node0" presStyleIdx="0" presStyleCnt="1">
        <dgm:presLayoutVars>
          <dgm:chPref val="3"/>
        </dgm:presLayoutVars>
      </dgm:prSet>
      <dgm:spPr/>
    </dgm:pt>
    <dgm:pt modelId="{FA435C63-5D4E-44DA-94D7-4677DBE4CFC6}" type="pres">
      <dgm:prSet presAssocID="{958DBE4D-C08C-4737-A18D-E537EE80D754}" presName="level2hierChild" presStyleCnt="0"/>
      <dgm:spPr/>
    </dgm:pt>
    <dgm:pt modelId="{27D535E4-BE70-4E2F-A97D-CBAC51353A2F}" type="pres">
      <dgm:prSet presAssocID="{3D2B581C-FA59-49A2-A1A0-8B214DE71B0F}" presName="conn2-1" presStyleLbl="parChTrans1D2" presStyleIdx="0" presStyleCnt="2"/>
      <dgm:spPr/>
    </dgm:pt>
    <dgm:pt modelId="{B1B7C807-0E04-44EB-A334-F27A369D2A7E}" type="pres">
      <dgm:prSet presAssocID="{3D2B581C-FA59-49A2-A1A0-8B214DE71B0F}" presName="connTx" presStyleLbl="parChTrans1D2" presStyleIdx="0" presStyleCnt="2"/>
      <dgm:spPr/>
    </dgm:pt>
    <dgm:pt modelId="{F7F4A6A7-33B4-4EBD-8D9B-27B88C6C3C33}" type="pres">
      <dgm:prSet presAssocID="{82312E15-3D46-46BC-A2A1-190238FFB17A}" presName="root2" presStyleCnt="0"/>
      <dgm:spPr/>
    </dgm:pt>
    <dgm:pt modelId="{DDAF6C0B-86A7-44C0-BCA3-38EB18E05205}" type="pres">
      <dgm:prSet presAssocID="{82312E15-3D46-46BC-A2A1-190238FFB17A}" presName="LevelTwoTextNode" presStyleLbl="node2" presStyleIdx="0" presStyleCnt="2">
        <dgm:presLayoutVars>
          <dgm:chPref val="3"/>
        </dgm:presLayoutVars>
      </dgm:prSet>
      <dgm:spPr/>
    </dgm:pt>
    <dgm:pt modelId="{DBD3F897-06FE-4949-98A6-1B725FA8B179}" type="pres">
      <dgm:prSet presAssocID="{82312E15-3D46-46BC-A2A1-190238FFB17A}" presName="level3hierChild" presStyleCnt="0"/>
      <dgm:spPr/>
    </dgm:pt>
    <dgm:pt modelId="{7BD20569-EB37-4B5F-91A9-4CFDD4A0B448}" type="pres">
      <dgm:prSet presAssocID="{BE5A195B-BDCF-4D8E-B24B-942B601C175C}" presName="conn2-1" presStyleLbl="parChTrans1D3" presStyleIdx="0" presStyleCnt="2"/>
      <dgm:spPr/>
    </dgm:pt>
    <dgm:pt modelId="{2927C58D-F057-4869-AFF3-746FE18F8915}" type="pres">
      <dgm:prSet presAssocID="{BE5A195B-BDCF-4D8E-B24B-942B601C175C}" presName="connTx" presStyleLbl="parChTrans1D3" presStyleIdx="0" presStyleCnt="2"/>
      <dgm:spPr/>
    </dgm:pt>
    <dgm:pt modelId="{8A568ED4-6164-4DE6-BC78-D54FA48DC0FF}" type="pres">
      <dgm:prSet presAssocID="{5DF86A94-A019-49E5-A5F6-30755C017532}" presName="root2" presStyleCnt="0"/>
      <dgm:spPr/>
    </dgm:pt>
    <dgm:pt modelId="{3E58F375-E103-4FE3-B4C5-D6F1152DC339}" type="pres">
      <dgm:prSet presAssocID="{5DF86A94-A019-49E5-A5F6-30755C017532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3E83F4-5C74-4172-ADF7-4ADCDFD7C71C}" type="pres">
      <dgm:prSet presAssocID="{5DF86A94-A019-49E5-A5F6-30755C017532}" presName="level3hierChild" presStyleCnt="0"/>
      <dgm:spPr/>
    </dgm:pt>
    <dgm:pt modelId="{4BE4F70D-14D6-4072-95DF-62AA7A25D2B9}" type="pres">
      <dgm:prSet presAssocID="{87649C76-EEEC-4370-ACEC-C73AA994544D}" presName="conn2-1" presStyleLbl="parChTrans1D4" presStyleIdx="0" presStyleCnt="6"/>
      <dgm:spPr/>
    </dgm:pt>
    <dgm:pt modelId="{A3B1EBA8-6B31-4441-856D-4FF04EF1C7CA}" type="pres">
      <dgm:prSet presAssocID="{87649C76-EEEC-4370-ACEC-C73AA994544D}" presName="connTx" presStyleLbl="parChTrans1D4" presStyleIdx="0" presStyleCnt="6"/>
      <dgm:spPr/>
    </dgm:pt>
    <dgm:pt modelId="{C2C5B7C8-0125-4713-8DE4-2EEB3385F7D8}" type="pres">
      <dgm:prSet presAssocID="{1A8B51DB-19FB-42DB-ACFD-737396349757}" presName="root2" presStyleCnt="0"/>
      <dgm:spPr/>
    </dgm:pt>
    <dgm:pt modelId="{B059DAC2-EF2E-4A67-8DB7-08F5FD9C88D9}" type="pres">
      <dgm:prSet presAssocID="{1A8B51DB-19FB-42DB-ACFD-737396349757}" presName="LevelTwoTextNode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181A38-10F8-4622-BB46-6B693BE79DEC}" type="pres">
      <dgm:prSet presAssocID="{1A8B51DB-19FB-42DB-ACFD-737396349757}" presName="level3hierChild" presStyleCnt="0"/>
      <dgm:spPr/>
    </dgm:pt>
    <dgm:pt modelId="{8CE6C500-239A-4330-9A6D-75535C7C14DF}" type="pres">
      <dgm:prSet presAssocID="{D1B3D2D7-19A7-4E53-A2D1-0CADD7C362D7}" presName="conn2-1" presStyleLbl="parChTrans1D4" presStyleIdx="1" presStyleCnt="6"/>
      <dgm:spPr/>
    </dgm:pt>
    <dgm:pt modelId="{E38C1366-C9D5-428D-AFDB-6370C6D7DCA9}" type="pres">
      <dgm:prSet presAssocID="{D1B3D2D7-19A7-4E53-A2D1-0CADD7C362D7}" presName="connTx" presStyleLbl="parChTrans1D4" presStyleIdx="1" presStyleCnt="6"/>
      <dgm:spPr/>
    </dgm:pt>
    <dgm:pt modelId="{6ABF22B3-6FE8-43CF-A382-C99FFDB795AB}" type="pres">
      <dgm:prSet presAssocID="{F45BBE58-4C76-4B5E-9C5D-C361FF2004E8}" presName="root2" presStyleCnt="0"/>
      <dgm:spPr/>
    </dgm:pt>
    <dgm:pt modelId="{80B3A3C4-0A78-4CFF-9A53-B21A40297E16}" type="pres">
      <dgm:prSet presAssocID="{F45BBE58-4C76-4B5E-9C5D-C361FF2004E8}" presName="LevelTwoTextNode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B164BD-341A-4080-998F-3792AA7AED14}" type="pres">
      <dgm:prSet presAssocID="{F45BBE58-4C76-4B5E-9C5D-C361FF2004E8}" presName="level3hierChild" presStyleCnt="0"/>
      <dgm:spPr/>
    </dgm:pt>
    <dgm:pt modelId="{C4F5E4DB-5B9B-478E-A747-9E026EC8B748}" type="pres">
      <dgm:prSet presAssocID="{5502117E-0322-472C-8A92-F3A0243E81F0}" presName="conn2-1" presStyleLbl="parChTrans1D4" presStyleIdx="2" presStyleCnt="6"/>
      <dgm:spPr/>
    </dgm:pt>
    <dgm:pt modelId="{AAEDDB9F-5AD6-4750-AB4C-0E4D60724D63}" type="pres">
      <dgm:prSet presAssocID="{5502117E-0322-472C-8A92-F3A0243E81F0}" presName="connTx" presStyleLbl="parChTrans1D4" presStyleIdx="2" presStyleCnt="6"/>
      <dgm:spPr/>
    </dgm:pt>
    <dgm:pt modelId="{9C990007-D6CA-4BC7-BDB0-99CAC4ACD232}" type="pres">
      <dgm:prSet presAssocID="{5F39B7DA-6885-4849-AA9D-B548354CCD74}" presName="root2" presStyleCnt="0"/>
      <dgm:spPr/>
    </dgm:pt>
    <dgm:pt modelId="{EC96CBDB-6F8F-4C7A-AA64-46533D388703}" type="pres">
      <dgm:prSet presAssocID="{5F39B7DA-6885-4849-AA9D-B548354CCD74}" presName="LevelTwoTextNode" presStyleLbl="node4" presStyleIdx="2" presStyleCnt="6">
        <dgm:presLayoutVars>
          <dgm:chPref val="3"/>
        </dgm:presLayoutVars>
      </dgm:prSet>
      <dgm:spPr/>
    </dgm:pt>
    <dgm:pt modelId="{18635C04-1D89-44F5-9D62-107DCEFB350D}" type="pres">
      <dgm:prSet presAssocID="{5F39B7DA-6885-4849-AA9D-B548354CCD74}" presName="level3hierChild" presStyleCnt="0"/>
      <dgm:spPr/>
    </dgm:pt>
    <dgm:pt modelId="{A136495B-CB6F-4F10-94C2-C063D56871FA}" type="pres">
      <dgm:prSet presAssocID="{012D3391-6382-4110-AACB-CD751C6C759A}" presName="conn2-1" presStyleLbl="parChTrans1D4" presStyleIdx="3" presStyleCnt="6"/>
      <dgm:spPr/>
    </dgm:pt>
    <dgm:pt modelId="{1B776DD1-A135-4CC2-A0A1-B5975B53864D}" type="pres">
      <dgm:prSet presAssocID="{012D3391-6382-4110-AACB-CD751C6C759A}" presName="connTx" presStyleLbl="parChTrans1D4" presStyleIdx="3" presStyleCnt="6"/>
      <dgm:spPr/>
    </dgm:pt>
    <dgm:pt modelId="{BD54F14C-CD45-4CA9-B54A-D80C833A7CF9}" type="pres">
      <dgm:prSet presAssocID="{5AFD4D79-6F8F-49B6-AFBF-ADD429CD8A6B}" presName="root2" presStyleCnt="0"/>
      <dgm:spPr/>
    </dgm:pt>
    <dgm:pt modelId="{8B8AFCA6-BD09-458C-8288-E9B1B1412119}" type="pres">
      <dgm:prSet presAssocID="{5AFD4D79-6F8F-49B6-AFBF-ADD429CD8A6B}" presName="LevelTwoTextNode" presStyleLbl="node4" presStyleIdx="3" presStyleCnt="6">
        <dgm:presLayoutVars>
          <dgm:chPref val="3"/>
        </dgm:presLayoutVars>
      </dgm:prSet>
      <dgm:spPr/>
    </dgm:pt>
    <dgm:pt modelId="{CE2ECC75-1856-47DD-A2CC-3D1A689291C9}" type="pres">
      <dgm:prSet presAssocID="{5AFD4D79-6F8F-49B6-AFBF-ADD429CD8A6B}" presName="level3hierChild" presStyleCnt="0"/>
      <dgm:spPr/>
    </dgm:pt>
    <dgm:pt modelId="{DDEE50AB-1ECC-4283-95BC-07089C334C02}" type="pres">
      <dgm:prSet presAssocID="{5502A45A-BC02-4FBB-B6C7-C48DABD591D8}" presName="conn2-1" presStyleLbl="parChTrans1D3" presStyleIdx="1" presStyleCnt="2"/>
      <dgm:spPr/>
    </dgm:pt>
    <dgm:pt modelId="{4211161F-49A9-483E-9C79-BBE7CBCC07E5}" type="pres">
      <dgm:prSet presAssocID="{5502A45A-BC02-4FBB-B6C7-C48DABD591D8}" presName="connTx" presStyleLbl="parChTrans1D3" presStyleIdx="1" presStyleCnt="2"/>
      <dgm:spPr/>
    </dgm:pt>
    <dgm:pt modelId="{ADFE8BF9-1504-462E-9FD7-2175238A0BE1}" type="pres">
      <dgm:prSet presAssocID="{89F75FA6-116A-4041-AFC2-62C92988F91A}" presName="root2" presStyleCnt="0"/>
      <dgm:spPr/>
    </dgm:pt>
    <dgm:pt modelId="{41C41565-B41F-4B7A-9971-7D996619FAF7}" type="pres">
      <dgm:prSet presAssocID="{89F75FA6-116A-4041-AFC2-62C92988F91A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EFF105-5AC7-4AFE-B39D-0AF310CAE314}" type="pres">
      <dgm:prSet presAssocID="{89F75FA6-116A-4041-AFC2-62C92988F91A}" presName="level3hierChild" presStyleCnt="0"/>
      <dgm:spPr/>
    </dgm:pt>
    <dgm:pt modelId="{E41A0CE3-151C-4967-81BE-83BE1A39123A}" type="pres">
      <dgm:prSet presAssocID="{3B30E523-7AF2-4B29-8702-D94859B19F6C}" presName="conn2-1" presStyleLbl="parChTrans1D4" presStyleIdx="4" presStyleCnt="6"/>
      <dgm:spPr/>
    </dgm:pt>
    <dgm:pt modelId="{5AE5FB2B-0039-45F4-A23A-F4A3076094E2}" type="pres">
      <dgm:prSet presAssocID="{3B30E523-7AF2-4B29-8702-D94859B19F6C}" presName="connTx" presStyleLbl="parChTrans1D4" presStyleIdx="4" presStyleCnt="6"/>
      <dgm:spPr/>
    </dgm:pt>
    <dgm:pt modelId="{756597BA-AD28-4852-AA2C-A1B427C98774}" type="pres">
      <dgm:prSet presAssocID="{320E606F-C6AA-48C0-B9EA-31A91DF5A1C6}" presName="root2" presStyleCnt="0"/>
      <dgm:spPr/>
    </dgm:pt>
    <dgm:pt modelId="{C0401FF3-FAB8-47DE-8D3F-919DAC551C21}" type="pres">
      <dgm:prSet presAssocID="{320E606F-C6AA-48C0-B9EA-31A91DF5A1C6}" presName="LevelTwoTextNode" presStyleLbl="node4" presStyleIdx="4" presStyleCnt="6" custLinFactX="-20019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BE2859-E00A-4DD7-B76C-6FF0F10755AC}" type="pres">
      <dgm:prSet presAssocID="{320E606F-C6AA-48C0-B9EA-31A91DF5A1C6}" presName="level3hierChild" presStyleCnt="0"/>
      <dgm:spPr/>
    </dgm:pt>
    <dgm:pt modelId="{CBFD97FC-A256-4863-8C51-72DDDDDEEC24}" type="pres">
      <dgm:prSet presAssocID="{9F358916-4AFB-423A-9BB6-F36FA94246B8}" presName="conn2-1" presStyleLbl="parChTrans1D4" presStyleIdx="5" presStyleCnt="6"/>
      <dgm:spPr/>
    </dgm:pt>
    <dgm:pt modelId="{3F1237B1-0468-4481-BD02-789ACB30C29D}" type="pres">
      <dgm:prSet presAssocID="{9F358916-4AFB-423A-9BB6-F36FA94246B8}" presName="connTx" presStyleLbl="parChTrans1D4" presStyleIdx="5" presStyleCnt="6"/>
      <dgm:spPr/>
    </dgm:pt>
    <dgm:pt modelId="{7C02F9A3-484D-48B1-83D5-1F12A36A3E95}" type="pres">
      <dgm:prSet presAssocID="{9DCF0E76-B6AD-4B33-B643-7A8F60831462}" presName="root2" presStyleCnt="0"/>
      <dgm:spPr/>
    </dgm:pt>
    <dgm:pt modelId="{C1461F4F-6846-4F1A-AB07-CA3D2FF33FAE}" type="pres">
      <dgm:prSet presAssocID="{9DCF0E76-B6AD-4B33-B643-7A8F60831462}" presName="LevelTwoTextNode" presStyleLbl="node4" presStyleIdx="5" presStyleCnt="6" custLinFactX="-20019" custLinFactNeighborX="-100000">
        <dgm:presLayoutVars>
          <dgm:chPref val="3"/>
        </dgm:presLayoutVars>
      </dgm:prSet>
      <dgm:spPr/>
    </dgm:pt>
    <dgm:pt modelId="{D6155A0D-0FB3-4306-B8F0-B0B5182AAC11}" type="pres">
      <dgm:prSet presAssocID="{9DCF0E76-B6AD-4B33-B643-7A8F60831462}" presName="level3hierChild" presStyleCnt="0"/>
      <dgm:spPr/>
    </dgm:pt>
    <dgm:pt modelId="{CF87B3CD-BBFA-43DB-881F-3BABEA0FCD04}" type="pres">
      <dgm:prSet presAssocID="{71A9D2A7-8D06-48FD-9632-275F19C98AA8}" presName="conn2-1" presStyleLbl="parChTrans1D2" presStyleIdx="1" presStyleCnt="2"/>
      <dgm:spPr/>
    </dgm:pt>
    <dgm:pt modelId="{0D7AC0B1-686B-4A83-A913-8B9AFEEDEFA8}" type="pres">
      <dgm:prSet presAssocID="{71A9D2A7-8D06-48FD-9632-275F19C98AA8}" presName="connTx" presStyleLbl="parChTrans1D2" presStyleIdx="1" presStyleCnt="2"/>
      <dgm:spPr/>
    </dgm:pt>
    <dgm:pt modelId="{585E5B6B-7203-461B-BBCE-69EB47465A0E}" type="pres">
      <dgm:prSet presAssocID="{0DA4746C-236A-4351-9168-BFFC544D6501}" presName="root2" presStyleCnt="0"/>
      <dgm:spPr/>
    </dgm:pt>
    <dgm:pt modelId="{10A35B76-4518-47E5-B3EE-C0DEF5DB0BB0}" type="pres">
      <dgm:prSet presAssocID="{0DA4746C-236A-4351-9168-BFFC544D6501}" presName="LevelTwoTextNode" presStyleLbl="node2" presStyleIdx="1" presStyleCnt="2" custLinFactY="103374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4A5E7B-AE76-451C-8ECD-30EC2EFBDD80}" type="pres">
      <dgm:prSet presAssocID="{0DA4746C-236A-4351-9168-BFFC544D6501}" presName="level3hierChild" presStyleCnt="0"/>
      <dgm:spPr/>
    </dgm:pt>
  </dgm:ptLst>
  <dgm:cxnLst>
    <dgm:cxn modelId="{155AABBA-20FF-4CB3-8ED2-35A2637A72B9}" type="presOf" srcId="{71A9D2A7-8D06-48FD-9632-275F19C98AA8}" destId="{0D7AC0B1-686B-4A83-A913-8B9AFEEDEFA8}" srcOrd="1" destOrd="0" presId="urn:microsoft.com/office/officeart/2008/layout/HorizontalMultiLevelHierarchy"/>
    <dgm:cxn modelId="{7A3690F8-2119-469B-AF23-8DB2F9F05476}" type="presOf" srcId="{9DCF0E76-B6AD-4B33-B643-7A8F60831462}" destId="{C1461F4F-6846-4F1A-AB07-CA3D2FF33FAE}" srcOrd="0" destOrd="0" presId="urn:microsoft.com/office/officeart/2008/layout/HorizontalMultiLevelHierarchy"/>
    <dgm:cxn modelId="{321B97A1-0907-4AD4-A86C-7C5EA2F1193F}" type="presOf" srcId="{5502A45A-BC02-4FBB-B6C7-C48DABD591D8}" destId="{4211161F-49A9-483E-9C79-BBE7CBCC07E5}" srcOrd="1" destOrd="0" presId="urn:microsoft.com/office/officeart/2008/layout/HorizontalMultiLevelHierarchy"/>
    <dgm:cxn modelId="{18C4DBC8-58FC-4BAC-9950-C7FED6A22206}" type="presOf" srcId="{BE5A195B-BDCF-4D8E-B24B-942B601C175C}" destId="{7BD20569-EB37-4B5F-91A9-4CFDD4A0B448}" srcOrd="0" destOrd="0" presId="urn:microsoft.com/office/officeart/2008/layout/HorizontalMultiLevelHierarchy"/>
    <dgm:cxn modelId="{C1268807-6790-440E-A748-BDDA6AFAB71B}" type="presOf" srcId="{89F75FA6-116A-4041-AFC2-62C92988F91A}" destId="{41C41565-B41F-4B7A-9971-7D996619FAF7}" srcOrd="0" destOrd="0" presId="urn:microsoft.com/office/officeart/2008/layout/HorizontalMultiLevelHierarchy"/>
    <dgm:cxn modelId="{BDDB27B6-95D5-4A60-9D03-B21CA224EA38}" type="presOf" srcId="{5502A45A-BC02-4FBB-B6C7-C48DABD591D8}" destId="{DDEE50AB-1ECC-4283-95BC-07089C334C02}" srcOrd="0" destOrd="0" presId="urn:microsoft.com/office/officeart/2008/layout/HorizontalMultiLevelHierarchy"/>
    <dgm:cxn modelId="{27854CBA-0183-4BF7-A333-F4938BFF436F}" type="presOf" srcId="{320E606F-C6AA-48C0-B9EA-31A91DF5A1C6}" destId="{C0401FF3-FAB8-47DE-8D3F-919DAC551C21}" srcOrd="0" destOrd="0" presId="urn:microsoft.com/office/officeart/2008/layout/HorizontalMultiLevelHierarchy"/>
    <dgm:cxn modelId="{5C7372C1-9204-4D34-9693-9B165AAFA0FF}" type="presOf" srcId="{1A8B51DB-19FB-42DB-ACFD-737396349757}" destId="{B059DAC2-EF2E-4A67-8DB7-08F5FD9C88D9}" srcOrd="0" destOrd="0" presId="urn:microsoft.com/office/officeart/2008/layout/HorizontalMultiLevelHierarchy"/>
    <dgm:cxn modelId="{C342CC1E-B4A6-4738-91FF-A1A4AD39B7B1}" type="presOf" srcId="{9F358916-4AFB-423A-9BB6-F36FA94246B8}" destId="{CBFD97FC-A256-4863-8C51-72DDDDDEEC24}" srcOrd="0" destOrd="0" presId="urn:microsoft.com/office/officeart/2008/layout/HorizontalMultiLevelHierarchy"/>
    <dgm:cxn modelId="{CF54E9B0-9112-4AC7-A19F-44BD74B6A5DD}" type="presOf" srcId="{3D2B581C-FA59-49A2-A1A0-8B214DE71B0F}" destId="{B1B7C807-0E04-44EB-A334-F27A369D2A7E}" srcOrd="1" destOrd="0" presId="urn:microsoft.com/office/officeart/2008/layout/HorizontalMultiLevelHierarchy"/>
    <dgm:cxn modelId="{94B5B68E-3FF7-41FA-96E9-70F614086180}" type="presOf" srcId="{BE5A195B-BDCF-4D8E-B24B-942B601C175C}" destId="{2927C58D-F057-4869-AFF3-746FE18F8915}" srcOrd="1" destOrd="0" presId="urn:microsoft.com/office/officeart/2008/layout/HorizontalMultiLevelHierarchy"/>
    <dgm:cxn modelId="{AFA779F6-CEE4-441A-9679-71CBE2BB08BB}" srcId="{1A8B51DB-19FB-42DB-ACFD-737396349757}" destId="{F45BBE58-4C76-4B5E-9C5D-C361FF2004E8}" srcOrd="0" destOrd="0" parTransId="{D1B3D2D7-19A7-4E53-A2D1-0CADD7C362D7}" sibTransId="{9065286A-4A63-44F1-9DD5-AF955093EA7C}"/>
    <dgm:cxn modelId="{B5D0CE2E-C1D2-40C2-A1F0-1CEA501E9CAE}" type="presOf" srcId="{7D92E95F-864A-4B1F-A281-450320B5F869}" destId="{55DAE0BF-2DD0-40AA-8181-13F8F5A76B42}" srcOrd="0" destOrd="0" presId="urn:microsoft.com/office/officeart/2008/layout/HorizontalMultiLevelHierarchy"/>
    <dgm:cxn modelId="{442BE50E-0B11-4402-8320-39E073ACFB12}" type="presOf" srcId="{5DF86A94-A019-49E5-A5F6-30755C017532}" destId="{3E58F375-E103-4FE3-B4C5-D6F1152DC339}" srcOrd="0" destOrd="0" presId="urn:microsoft.com/office/officeart/2008/layout/HorizontalMultiLevelHierarchy"/>
    <dgm:cxn modelId="{167AB5B2-4A42-46C4-B0A6-06AF9F59847D}" type="presOf" srcId="{012D3391-6382-4110-AACB-CD751C6C759A}" destId="{A136495B-CB6F-4F10-94C2-C063D56871FA}" srcOrd="0" destOrd="0" presId="urn:microsoft.com/office/officeart/2008/layout/HorizontalMultiLevelHierarchy"/>
    <dgm:cxn modelId="{2847A4CB-4EF2-4885-9DF5-A7C6600507F5}" srcId="{5DF86A94-A019-49E5-A5F6-30755C017532}" destId="{5AFD4D79-6F8F-49B6-AFBF-ADD429CD8A6B}" srcOrd="1" destOrd="0" parTransId="{012D3391-6382-4110-AACB-CD751C6C759A}" sibTransId="{8F29B658-C62A-475B-9773-59673B890708}"/>
    <dgm:cxn modelId="{B4ADAA83-3BB0-4D83-90C2-428A22EB713E}" type="presOf" srcId="{5AFD4D79-6F8F-49B6-AFBF-ADD429CD8A6B}" destId="{8B8AFCA6-BD09-458C-8288-E9B1B1412119}" srcOrd="0" destOrd="0" presId="urn:microsoft.com/office/officeart/2008/layout/HorizontalMultiLevelHierarchy"/>
    <dgm:cxn modelId="{30A5789D-DE29-48D7-8044-3C8B19FC8B3B}" type="presOf" srcId="{9F358916-4AFB-423A-9BB6-F36FA94246B8}" destId="{3F1237B1-0468-4481-BD02-789ACB30C29D}" srcOrd="1" destOrd="0" presId="urn:microsoft.com/office/officeart/2008/layout/HorizontalMultiLevelHierarchy"/>
    <dgm:cxn modelId="{AE1DDCE0-3845-435E-BB80-1495747E9DC6}" type="presOf" srcId="{5502117E-0322-472C-8A92-F3A0243E81F0}" destId="{AAEDDB9F-5AD6-4750-AB4C-0E4D60724D63}" srcOrd="1" destOrd="0" presId="urn:microsoft.com/office/officeart/2008/layout/HorizontalMultiLevelHierarchy"/>
    <dgm:cxn modelId="{89BA4976-2DF7-4BE2-A86A-5856B90DA9DA}" srcId="{89F75FA6-116A-4041-AFC2-62C92988F91A}" destId="{9DCF0E76-B6AD-4B33-B643-7A8F60831462}" srcOrd="1" destOrd="0" parTransId="{9F358916-4AFB-423A-9BB6-F36FA94246B8}" sibTransId="{590FEAEA-EBF0-416E-A46C-210EF6CE5F11}"/>
    <dgm:cxn modelId="{4DFB1069-FA80-4963-B8C1-A96DB98829D6}" srcId="{1A8B51DB-19FB-42DB-ACFD-737396349757}" destId="{5F39B7DA-6885-4849-AA9D-B548354CCD74}" srcOrd="1" destOrd="0" parTransId="{5502117E-0322-472C-8A92-F3A0243E81F0}" sibTransId="{C90DCF66-AF95-43F3-8663-2E4718CC2462}"/>
    <dgm:cxn modelId="{63503EE9-ACF3-4571-AE40-9421ED4CE15C}" type="presOf" srcId="{3B30E523-7AF2-4B29-8702-D94859B19F6C}" destId="{5AE5FB2B-0039-45F4-A23A-F4A3076094E2}" srcOrd="1" destOrd="0" presId="urn:microsoft.com/office/officeart/2008/layout/HorizontalMultiLevelHierarchy"/>
    <dgm:cxn modelId="{C9A61564-75E6-4B01-BA06-9CC3759E4EE1}" srcId="{89F75FA6-116A-4041-AFC2-62C92988F91A}" destId="{320E606F-C6AA-48C0-B9EA-31A91DF5A1C6}" srcOrd="0" destOrd="0" parTransId="{3B30E523-7AF2-4B29-8702-D94859B19F6C}" sibTransId="{538B828D-DC20-401A-8E56-5125062AE15D}"/>
    <dgm:cxn modelId="{C748CECC-DB71-4469-9FC6-F8C1727E37D8}" type="presOf" srcId="{71A9D2A7-8D06-48FD-9632-275F19C98AA8}" destId="{CF87B3CD-BBFA-43DB-881F-3BABEA0FCD04}" srcOrd="0" destOrd="0" presId="urn:microsoft.com/office/officeart/2008/layout/HorizontalMultiLevelHierarchy"/>
    <dgm:cxn modelId="{E364E057-BC68-4CBE-87D9-5DDB75B5CD0E}" type="presOf" srcId="{87649C76-EEEC-4370-ACEC-C73AA994544D}" destId="{4BE4F70D-14D6-4072-95DF-62AA7A25D2B9}" srcOrd="0" destOrd="0" presId="urn:microsoft.com/office/officeart/2008/layout/HorizontalMultiLevelHierarchy"/>
    <dgm:cxn modelId="{4E56AB80-AD35-47F1-912F-BD781E0EBF5B}" type="presOf" srcId="{5F39B7DA-6885-4849-AA9D-B548354CCD74}" destId="{EC96CBDB-6F8F-4C7A-AA64-46533D388703}" srcOrd="0" destOrd="0" presId="urn:microsoft.com/office/officeart/2008/layout/HorizontalMultiLevelHierarchy"/>
    <dgm:cxn modelId="{AE34E8DB-CA1E-45D5-A3D4-E4D436A7DB2B}" srcId="{5DF86A94-A019-49E5-A5F6-30755C017532}" destId="{1A8B51DB-19FB-42DB-ACFD-737396349757}" srcOrd="0" destOrd="0" parTransId="{87649C76-EEEC-4370-ACEC-C73AA994544D}" sibTransId="{EBA584B5-FCE0-41C2-8533-EE6DAC8D6ADB}"/>
    <dgm:cxn modelId="{8F6E2598-43CA-49DA-BFD8-5312D6B6D3F4}" type="presOf" srcId="{D1B3D2D7-19A7-4E53-A2D1-0CADD7C362D7}" destId="{E38C1366-C9D5-428D-AFDB-6370C6D7DCA9}" srcOrd="1" destOrd="0" presId="urn:microsoft.com/office/officeart/2008/layout/HorizontalMultiLevelHierarchy"/>
    <dgm:cxn modelId="{EC2154C9-EFA5-4D91-9A8F-0FCCF6A0CAED}" type="presOf" srcId="{F45BBE58-4C76-4B5E-9C5D-C361FF2004E8}" destId="{80B3A3C4-0A78-4CFF-9A53-B21A40297E16}" srcOrd="0" destOrd="0" presId="urn:microsoft.com/office/officeart/2008/layout/HorizontalMultiLevelHierarchy"/>
    <dgm:cxn modelId="{FD40F738-A2F9-4017-8F7E-EEAE3664B246}" srcId="{958DBE4D-C08C-4737-A18D-E537EE80D754}" destId="{82312E15-3D46-46BC-A2A1-190238FFB17A}" srcOrd="0" destOrd="0" parTransId="{3D2B581C-FA59-49A2-A1A0-8B214DE71B0F}" sibTransId="{BF47F3AA-5383-436A-8350-EBD834148301}"/>
    <dgm:cxn modelId="{5657A9CF-AAE3-4E19-8CB4-38EE9DB35745}" type="presOf" srcId="{0DA4746C-236A-4351-9168-BFFC544D6501}" destId="{10A35B76-4518-47E5-B3EE-C0DEF5DB0BB0}" srcOrd="0" destOrd="0" presId="urn:microsoft.com/office/officeart/2008/layout/HorizontalMultiLevelHierarchy"/>
    <dgm:cxn modelId="{C4D0E6EE-9590-4532-9CC1-A76491757858}" type="presOf" srcId="{012D3391-6382-4110-AACB-CD751C6C759A}" destId="{1B776DD1-A135-4CC2-A0A1-B5975B53864D}" srcOrd="1" destOrd="0" presId="urn:microsoft.com/office/officeart/2008/layout/HorizontalMultiLevelHierarchy"/>
    <dgm:cxn modelId="{9AB26F8B-BD60-4CE5-A935-2A82E859B775}" srcId="{82312E15-3D46-46BC-A2A1-190238FFB17A}" destId="{5DF86A94-A019-49E5-A5F6-30755C017532}" srcOrd="0" destOrd="0" parTransId="{BE5A195B-BDCF-4D8E-B24B-942B601C175C}" sibTransId="{91D86B62-4424-46D0-96BA-6425815C3156}"/>
    <dgm:cxn modelId="{582E996A-C7F4-4EAE-AEAC-DB46404876EF}" type="presOf" srcId="{958DBE4D-C08C-4737-A18D-E537EE80D754}" destId="{D635DDCA-B0B2-4101-B109-ED8A01999649}" srcOrd="0" destOrd="0" presId="urn:microsoft.com/office/officeart/2008/layout/HorizontalMultiLevelHierarchy"/>
    <dgm:cxn modelId="{62DEF9A7-FF08-493F-A921-B7122DCD5112}" type="presOf" srcId="{87649C76-EEEC-4370-ACEC-C73AA994544D}" destId="{A3B1EBA8-6B31-4441-856D-4FF04EF1C7CA}" srcOrd="1" destOrd="0" presId="urn:microsoft.com/office/officeart/2008/layout/HorizontalMultiLevelHierarchy"/>
    <dgm:cxn modelId="{FA094B16-9C3D-4E51-9C51-03AC9AA17E4E}" type="presOf" srcId="{5502117E-0322-472C-8A92-F3A0243E81F0}" destId="{C4F5E4DB-5B9B-478E-A747-9E026EC8B748}" srcOrd="0" destOrd="0" presId="urn:microsoft.com/office/officeart/2008/layout/HorizontalMultiLevelHierarchy"/>
    <dgm:cxn modelId="{AD623B18-C0FE-417F-8DE7-76A5AF543A90}" srcId="{82312E15-3D46-46BC-A2A1-190238FFB17A}" destId="{89F75FA6-116A-4041-AFC2-62C92988F91A}" srcOrd="1" destOrd="0" parTransId="{5502A45A-BC02-4FBB-B6C7-C48DABD591D8}" sibTransId="{E2420BB1-ECCF-4879-B446-3392A9574EDD}"/>
    <dgm:cxn modelId="{85D2D567-A5A9-48CB-AA03-421A9E784218}" type="presOf" srcId="{82312E15-3D46-46BC-A2A1-190238FFB17A}" destId="{DDAF6C0B-86A7-44C0-BCA3-38EB18E05205}" srcOrd="0" destOrd="0" presId="urn:microsoft.com/office/officeart/2008/layout/HorizontalMultiLevelHierarchy"/>
    <dgm:cxn modelId="{CAF3E773-7D7C-4C9A-853F-00C31912A53F}" srcId="{7D92E95F-864A-4B1F-A281-450320B5F869}" destId="{958DBE4D-C08C-4737-A18D-E537EE80D754}" srcOrd="0" destOrd="0" parTransId="{167E6B21-FE10-4B2E-964E-F99DD6F80AD6}" sibTransId="{5D6FFE6F-0523-48DC-A0DB-B5EB72192782}"/>
    <dgm:cxn modelId="{75E6F73A-DC66-4C37-8D5B-0970E16EB280}" type="presOf" srcId="{3B30E523-7AF2-4B29-8702-D94859B19F6C}" destId="{E41A0CE3-151C-4967-81BE-83BE1A39123A}" srcOrd="0" destOrd="0" presId="urn:microsoft.com/office/officeart/2008/layout/HorizontalMultiLevelHierarchy"/>
    <dgm:cxn modelId="{2B06A5B6-ED9B-4568-AE47-806118C48999}" type="presOf" srcId="{D1B3D2D7-19A7-4E53-A2D1-0CADD7C362D7}" destId="{8CE6C500-239A-4330-9A6D-75535C7C14DF}" srcOrd="0" destOrd="0" presId="urn:microsoft.com/office/officeart/2008/layout/HorizontalMultiLevelHierarchy"/>
    <dgm:cxn modelId="{C65C7F1C-C278-4FE8-88F0-5C4FD010F2E1}" type="presOf" srcId="{3D2B581C-FA59-49A2-A1A0-8B214DE71B0F}" destId="{27D535E4-BE70-4E2F-A97D-CBAC51353A2F}" srcOrd="0" destOrd="0" presId="urn:microsoft.com/office/officeart/2008/layout/HorizontalMultiLevelHierarchy"/>
    <dgm:cxn modelId="{1EEFF20E-90AE-4B65-A7D6-F1A7F4638B92}" srcId="{958DBE4D-C08C-4737-A18D-E537EE80D754}" destId="{0DA4746C-236A-4351-9168-BFFC544D6501}" srcOrd="1" destOrd="0" parTransId="{71A9D2A7-8D06-48FD-9632-275F19C98AA8}" sibTransId="{A7AC266F-B696-4823-AD6C-D260C2FB8FB2}"/>
    <dgm:cxn modelId="{23CFD906-A310-4489-9D02-4C82B26AC7B5}" type="presParOf" srcId="{55DAE0BF-2DD0-40AA-8181-13F8F5A76B42}" destId="{41ED8EFE-7EB2-4AF3-997D-B3251CEB7941}" srcOrd="0" destOrd="0" presId="urn:microsoft.com/office/officeart/2008/layout/HorizontalMultiLevelHierarchy"/>
    <dgm:cxn modelId="{70C50EE7-9998-43EF-9F5F-4A9C5913C663}" type="presParOf" srcId="{41ED8EFE-7EB2-4AF3-997D-B3251CEB7941}" destId="{D635DDCA-B0B2-4101-B109-ED8A01999649}" srcOrd="0" destOrd="0" presId="urn:microsoft.com/office/officeart/2008/layout/HorizontalMultiLevelHierarchy"/>
    <dgm:cxn modelId="{8E67A06B-CDA7-4B9A-96D1-8E06FF26E46C}" type="presParOf" srcId="{41ED8EFE-7EB2-4AF3-997D-B3251CEB7941}" destId="{FA435C63-5D4E-44DA-94D7-4677DBE4CFC6}" srcOrd="1" destOrd="0" presId="urn:microsoft.com/office/officeart/2008/layout/HorizontalMultiLevelHierarchy"/>
    <dgm:cxn modelId="{8D63F16A-1F55-4BDC-A00C-0158AB69D172}" type="presParOf" srcId="{FA435C63-5D4E-44DA-94D7-4677DBE4CFC6}" destId="{27D535E4-BE70-4E2F-A97D-CBAC51353A2F}" srcOrd="0" destOrd="0" presId="urn:microsoft.com/office/officeart/2008/layout/HorizontalMultiLevelHierarchy"/>
    <dgm:cxn modelId="{5912C334-D46A-4FF6-B624-FD6F1323E928}" type="presParOf" srcId="{27D535E4-BE70-4E2F-A97D-CBAC51353A2F}" destId="{B1B7C807-0E04-44EB-A334-F27A369D2A7E}" srcOrd="0" destOrd="0" presId="urn:microsoft.com/office/officeart/2008/layout/HorizontalMultiLevelHierarchy"/>
    <dgm:cxn modelId="{CD4D20B9-A166-44E0-A880-309C910ED1CD}" type="presParOf" srcId="{FA435C63-5D4E-44DA-94D7-4677DBE4CFC6}" destId="{F7F4A6A7-33B4-4EBD-8D9B-27B88C6C3C33}" srcOrd="1" destOrd="0" presId="urn:microsoft.com/office/officeart/2008/layout/HorizontalMultiLevelHierarchy"/>
    <dgm:cxn modelId="{9DABE0F8-96C1-4CE0-9DF9-E8165D584340}" type="presParOf" srcId="{F7F4A6A7-33B4-4EBD-8D9B-27B88C6C3C33}" destId="{DDAF6C0B-86A7-44C0-BCA3-38EB18E05205}" srcOrd="0" destOrd="0" presId="urn:microsoft.com/office/officeart/2008/layout/HorizontalMultiLevelHierarchy"/>
    <dgm:cxn modelId="{CAD500E5-E328-460E-BF61-C7DFF26E53F7}" type="presParOf" srcId="{F7F4A6A7-33B4-4EBD-8D9B-27B88C6C3C33}" destId="{DBD3F897-06FE-4949-98A6-1B725FA8B179}" srcOrd="1" destOrd="0" presId="urn:microsoft.com/office/officeart/2008/layout/HorizontalMultiLevelHierarchy"/>
    <dgm:cxn modelId="{569842C4-B2BE-47CF-8580-4B6E66967429}" type="presParOf" srcId="{DBD3F897-06FE-4949-98A6-1B725FA8B179}" destId="{7BD20569-EB37-4B5F-91A9-4CFDD4A0B448}" srcOrd="0" destOrd="0" presId="urn:microsoft.com/office/officeart/2008/layout/HorizontalMultiLevelHierarchy"/>
    <dgm:cxn modelId="{95E90A4C-98C1-4FBC-A95E-1339CA2F8A23}" type="presParOf" srcId="{7BD20569-EB37-4B5F-91A9-4CFDD4A0B448}" destId="{2927C58D-F057-4869-AFF3-746FE18F8915}" srcOrd="0" destOrd="0" presId="urn:microsoft.com/office/officeart/2008/layout/HorizontalMultiLevelHierarchy"/>
    <dgm:cxn modelId="{CED76AB3-5729-4ADE-B27C-AEF46CBF383A}" type="presParOf" srcId="{DBD3F897-06FE-4949-98A6-1B725FA8B179}" destId="{8A568ED4-6164-4DE6-BC78-D54FA48DC0FF}" srcOrd="1" destOrd="0" presId="urn:microsoft.com/office/officeart/2008/layout/HorizontalMultiLevelHierarchy"/>
    <dgm:cxn modelId="{3B0CB6A8-687D-48EA-B75B-389044D954D2}" type="presParOf" srcId="{8A568ED4-6164-4DE6-BC78-D54FA48DC0FF}" destId="{3E58F375-E103-4FE3-B4C5-D6F1152DC339}" srcOrd="0" destOrd="0" presId="urn:microsoft.com/office/officeart/2008/layout/HorizontalMultiLevelHierarchy"/>
    <dgm:cxn modelId="{714E7E6B-E77D-4D95-9BD8-72EAAB408C90}" type="presParOf" srcId="{8A568ED4-6164-4DE6-BC78-D54FA48DC0FF}" destId="{903E83F4-5C74-4172-ADF7-4ADCDFD7C71C}" srcOrd="1" destOrd="0" presId="urn:microsoft.com/office/officeart/2008/layout/HorizontalMultiLevelHierarchy"/>
    <dgm:cxn modelId="{E81FF527-A039-4849-9BED-CB66A6D9613D}" type="presParOf" srcId="{903E83F4-5C74-4172-ADF7-4ADCDFD7C71C}" destId="{4BE4F70D-14D6-4072-95DF-62AA7A25D2B9}" srcOrd="0" destOrd="0" presId="urn:microsoft.com/office/officeart/2008/layout/HorizontalMultiLevelHierarchy"/>
    <dgm:cxn modelId="{ED3B553C-B5AB-40C4-8EE6-002AA298B72A}" type="presParOf" srcId="{4BE4F70D-14D6-4072-95DF-62AA7A25D2B9}" destId="{A3B1EBA8-6B31-4441-856D-4FF04EF1C7CA}" srcOrd="0" destOrd="0" presId="urn:microsoft.com/office/officeart/2008/layout/HorizontalMultiLevelHierarchy"/>
    <dgm:cxn modelId="{8201B8E4-341D-429F-9D71-7CAA705E0ECC}" type="presParOf" srcId="{903E83F4-5C74-4172-ADF7-4ADCDFD7C71C}" destId="{C2C5B7C8-0125-4713-8DE4-2EEB3385F7D8}" srcOrd="1" destOrd="0" presId="urn:microsoft.com/office/officeart/2008/layout/HorizontalMultiLevelHierarchy"/>
    <dgm:cxn modelId="{57F76C99-7AB1-4485-822C-6EFE4E638FD0}" type="presParOf" srcId="{C2C5B7C8-0125-4713-8DE4-2EEB3385F7D8}" destId="{B059DAC2-EF2E-4A67-8DB7-08F5FD9C88D9}" srcOrd="0" destOrd="0" presId="urn:microsoft.com/office/officeart/2008/layout/HorizontalMultiLevelHierarchy"/>
    <dgm:cxn modelId="{87889F42-A937-4FDB-AA09-93F87FC253A2}" type="presParOf" srcId="{C2C5B7C8-0125-4713-8DE4-2EEB3385F7D8}" destId="{9D181A38-10F8-4622-BB46-6B693BE79DEC}" srcOrd="1" destOrd="0" presId="urn:microsoft.com/office/officeart/2008/layout/HorizontalMultiLevelHierarchy"/>
    <dgm:cxn modelId="{47406564-4FC5-4FDE-AABD-CBD064031B73}" type="presParOf" srcId="{9D181A38-10F8-4622-BB46-6B693BE79DEC}" destId="{8CE6C500-239A-4330-9A6D-75535C7C14DF}" srcOrd="0" destOrd="0" presId="urn:microsoft.com/office/officeart/2008/layout/HorizontalMultiLevelHierarchy"/>
    <dgm:cxn modelId="{BE75279A-A841-4FD1-AA21-4400E5F92AFA}" type="presParOf" srcId="{8CE6C500-239A-4330-9A6D-75535C7C14DF}" destId="{E38C1366-C9D5-428D-AFDB-6370C6D7DCA9}" srcOrd="0" destOrd="0" presId="urn:microsoft.com/office/officeart/2008/layout/HorizontalMultiLevelHierarchy"/>
    <dgm:cxn modelId="{EDFE10D1-7022-4C42-ACFF-4A43A14870CA}" type="presParOf" srcId="{9D181A38-10F8-4622-BB46-6B693BE79DEC}" destId="{6ABF22B3-6FE8-43CF-A382-C99FFDB795AB}" srcOrd="1" destOrd="0" presId="urn:microsoft.com/office/officeart/2008/layout/HorizontalMultiLevelHierarchy"/>
    <dgm:cxn modelId="{C1195274-F742-4A52-A64B-DCC26AEBFF6B}" type="presParOf" srcId="{6ABF22B3-6FE8-43CF-A382-C99FFDB795AB}" destId="{80B3A3C4-0A78-4CFF-9A53-B21A40297E16}" srcOrd="0" destOrd="0" presId="urn:microsoft.com/office/officeart/2008/layout/HorizontalMultiLevelHierarchy"/>
    <dgm:cxn modelId="{560CDD38-E3BF-4797-9A14-C925EF1A64F4}" type="presParOf" srcId="{6ABF22B3-6FE8-43CF-A382-C99FFDB795AB}" destId="{05B164BD-341A-4080-998F-3792AA7AED14}" srcOrd="1" destOrd="0" presId="urn:microsoft.com/office/officeart/2008/layout/HorizontalMultiLevelHierarchy"/>
    <dgm:cxn modelId="{9A12A778-F99E-4725-A941-699D517618D2}" type="presParOf" srcId="{9D181A38-10F8-4622-BB46-6B693BE79DEC}" destId="{C4F5E4DB-5B9B-478E-A747-9E026EC8B748}" srcOrd="2" destOrd="0" presId="urn:microsoft.com/office/officeart/2008/layout/HorizontalMultiLevelHierarchy"/>
    <dgm:cxn modelId="{43768E49-CA92-4DFA-9F97-48F46752BC3F}" type="presParOf" srcId="{C4F5E4DB-5B9B-478E-A747-9E026EC8B748}" destId="{AAEDDB9F-5AD6-4750-AB4C-0E4D60724D63}" srcOrd="0" destOrd="0" presId="urn:microsoft.com/office/officeart/2008/layout/HorizontalMultiLevelHierarchy"/>
    <dgm:cxn modelId="{D71835D5-B365-4DC4-9153-E6C352D9048C}" type="presParOf" srcId="{9D181A38-10F8-4622-BB46-6B693BE79DEC}" destId="{9C990007-D6CA-4BC7-BDB0-99CAC4ACD232}" srcOrd="3" destOrd="0" presId="urn:microsoft.com/office/officeart/2008/layout/HorizontalMultiLevelHierarchy"/>
    <dgm:cxn modelId="{364B1535-1C37-416F-9BAF-391A666A5B24}" type="presParOf" srcId="{9C990007-D6CA-4BC7-BDB0-99CAC4ACD232}" destId="{EC96CBDB-6F8F-4C7A-AA64-46533D388703}" srcOrd="0" destOrd="0" presId="urn:microsoft.com/office/officeart/2008/layout/HorizontalMultiLevelHierarchy"/>
    <dgm:cxn modelId="{C4F22EEB-9C0D-49E9-A0BD-2C6DB131BB8C}" type="presParOf" srcId="{9C990007-D6CA-4BC7-BDB0-99CAC4ACD232}" destId="{18635C04-1D89-44F5-9D62-107DCEFB350D}" srcOrd="1" destOrd="0" presId="urn:microsoft.com/office/officeart/2008/layout/HorizontalMultiLevelHierarchy"/>
    <dgm:cxn modelId="{97A68BE5-4A71-48A0-B675-7ABC857285E8}" type="presParOf" srcId="{903E83F4-5C74-4172-ADF7-4ADCDFD7C71C}" destId="{A136495B-CB6F-4F10-94C2-C063D56871FA}" srcOrd="2" destOrd="0" presId="urn:microsoft.com/office/officeart/2008/layout/HorizontalMultiLevelHierarchy"/>
    <dgm:cxn modelId="{E4E8545D-F7B7-4062-A747-506184783B51}" type="presParOf" srcId="{A136495B-CB6F-4F10-94C2-C063D56871FA}" destId="{1B776DD1-A135-4CC2-A0A1-B5975B53864D}" srcOrd="0" destOrd="0" presId="urn:microsoft.com/office/officeart/2008/layout/HorizontalMultiLevelHierarchy"/>
    <dgm:cxn modelId="{E081D0C3-3E25-4084-9B4B-B812ED4998C7}" type="presParOf" srcId="{903E83F4-5C74-4172-ADF7-4ADCDFD7C71C}" destId="{BD54F14C-CD45-4CA9-B54A-D80C833A7CF9}" srcOrd="3" destOrd="0" presId="urn:microsoft.com/office/officeart/2008/layout/HorizontalMultiLevelHierarchy"/>
    <dgm:cxn modelId="{173B615C-30C0-4B6D-BC33-DF82649B64D5}" type="presParOf" srcId="{BD54F14C-CD45-4CA9-B54A-D80C833A7CF9}" destId="{8B8AFCA6-BD09-458C-8288-E9B1B1412119}" srcOrd="0" destOrd="0" presId="urn:microsoft.com/office/officeart/2008/layout/HorizontalMultiLevelHierarchy"/>
    <dgm:cxn modelId="{E4AE3FDB-7C19-4455-A819-BAA3B5A4F3BE}" type="presParOf" srcId="{BD54F14C-CD45-4CA9-B54A-D80C833A7CF9}" destId="{CE2ECC75-1856-47DD-A2CC-3D1A689291C9}" srcOrd="1" destOrd="0" presId="urn:microsoft.com/office/officeart/2008/layout/HorizontalMultiLevelHierarchy"/>
    <dgm:cxn modelId="{29D45877-8C28-405D-AA34-D66C2B76A32E}" type="presParOf" srcId="{DBD3F897-06FE-4949-98A6-1B725FA8B179}" destId="{DDEE50AB-1ECC-4283-95BC-07089C334C02}" srcOrd="2" destOrd="0" presId="urn:microsoft.com/office/officeart/2008/layout/HorizontalMultiLevelHierarchy"/>
    <dgm:cxn modelId="{BCFAEEFE-4284-4D68-9E92-3FC1C63A8CC8}" type="presParOf" srcId="{DDEE50AB-1ECC-4283-95BC-07089C334C02}" destId="{4211161F-49A9-483E-9C79-BBE7CBCC07E5}" srcOrd="0" destOrd="0" presId="urn:microsoft.com/office/officeart/2008/layout/HorizontalMultiLevelHierarchy"/>
    <dgm:cxn modelId="{368254A3-29CA-43A8-9CAF-A4FE0DD20166}" type="presParOf" srcId="{DBD3F897-06FE-4949-98A6-1B725FA8B179}" destId="{ADFE8BF9-1504-462E-9FD7-2175238A0BE1}" srcOrd="3" destOrd="0" presId="urn:microsoft.com/office/officeart/2008/layout/HorizontalMultiLevelHierarchy"/>
    <dgm:cxn modelId="{EF707A7D-C091-4C8D-B013-40819880E884}" type="presParOf" srcId="{ADFE8BF9-1504-462E-9FD7-2175238A0BE1}" destId="{41C41565-B41F-4B7A-9971-7D996619FAF7}" srcOrd="0" destOrd="0" presId="urn:microsoft.com/office/officeart/2008/layout/HorizontalMultiLevelHierarchy"/>
    <dgm:cxn modelId="{54B672A2-4CA2-4E0C-BE09-07C7335CFCFE}" type="presParOf" srcId="{ADFE8BF9-1504-462E-9FD7-2175238A0BE1}" destId="{8CEFF105-5AC7-4AFE-B39D-0AF310CAE314}" srcOrd="1" destOrd="0" presId="urn:microsoft.com/office/officeart/2008/layout/HorizontalMultiLevelHierarchy"/>
    <dgm:cxn modelId="{A62276CD-A0DA-4C3A-BDD1-A8F669FD6E69}" type="presParOf" srcId="{8CEFF105-5AC7-4AFE-B39D-0AF310CAE314}" destId="{E41A0CE3-151C-4967-81BE-83BE1A39123A}" srcOrd="0" destOrd="0" presId="urn:microsoft.com/office/officeart/2008/layout/HorizontalMultiLevelHierarchy"/>
    <dgm:cxn modelId="{E81CDE43-F62D-48FB-BE45-4125F9B876D2}" type="presParOf" srcId="{E41A0CE3-151C-4967-81BE-83BE1A39123A}" destId="{5AE5FB2B-0039-45F4-A23A-F4A3076094E2}" srcOrd="0" destOrd="0" presId="urn:microsoft.com/office/officeart/2008/layout/HorizontalMultiLevelHierarchy"/>
    <dgm:cxn modelId="{80FE1E6B-B323-41A7-8B79-68A612AD7908}" type="presParOf" srcId="{8CEFF105-5AC7-4AFE-B39D-0AF310CAE314}" destId="{756597BA-AD28-4852-AA2C-A1B427C98774}" srcOrd="1" destOrd="0" presId="urn:microsoft.com/office/officeart/2008/layout/HorizontalMultiLevelHierarchy"/>
    <dgm:cxn modelId="{31CB6A9F-2933-46CC-B9DC-19AD3C3A797B}" type="presParOf" srcId="{756597BA-AD28-4852-AA2C-A1B427C98774}" destId="{C0401FF3-FAB8-47DE-8D3F-919DAC551C21}" srcOrd="0" destOrd="0" presId="urn:microsoft.com/office/officeart/2008/layout/HorizontalMultiLevelHierarchy"/>
    <dgm:cxn modelId="{7D4BC06E-FA68-4BA0-B3CD-CADD5874E1C5}" type="presParOf" srcId="{756597BA-AD28-4852-AA2C-A1B427C98774}" destId="{29BE2859-E00A-4DD7-B76C-6FF0F10755AC}" srcOrd="1" destOrd="0" presId="urn:microsoft.com/office/officeart/2008/layout/HorizontalMultiLevelHierarchy"/>
    <dgm:cxn modelId="{4E37EE7E-4891-46AC-9E12-C25A3507C0EF}" type="presParOf" srcId="{8CEFF105-5AC7-4AFE-B39D-0AF310CAE314}" destId="{CBFD97FC-A256-4863-8C51-72DDDDDEEC24}" srcOrd="2" destOrd="0" presId="urn:microsoft.com/office/officeart/2008/layout/HorizontalMultiLevelHierarchy"/>
    <dgm:cxn modelId="{9A631078-C5BF-484B-A78B-781457B1108C}" type="presParOf" srcId="{CBFD97FC-A256-4863-8C51-72DDDDDEEC24}" destId="{3F1237B1-0468-4481-BD02-789ACB30C29D}" srcOrd="0" destOrd="0" presId="urn:microsoft.com/office/officeart/2008/layout/HorizontalMultiLevelHierarchy"/>
    <dgm:cxn modelId="{5B314FF7-CB29-4A7F-B873-7DF794039FE3}" type="presParOf" srcId="{8CEFF105-5AC7-4AFE-B39D-0AF310CAE314}" destId="{7C02F9A3-484D-48B1-83D5-1F12A36A3E95}" srcOrd="3" destOrd="0" presId="urn:microsoft.com/office/officeart/2008/layout/HorizontalMultiLevelHierarchy"/>
    <dgm:cxn modelId="{D57C8EE5-F65B-419E-B5E6-072F60A0DAAD}" type="presParOf" srcId="{7C02F9A3-484D-48B1-83D5-1F12A36A3E95}" destId="{C1461F4F-6846-4F1A-AB07-CA3D2FF33FAE}" srcOrd="0" destOrd="0" presId="urn:microsoft.com/office/officeart/2008/layout/HorizontalMultiLevelHierarchy"/>
    <dgm:cxn modelId="{E3386793-B917-4049-A8D4-A195BE5569AA}" type="presParOf" srcId="{7C02F9A3-484D-48B1-83D5-1F12A36A3E95}" destId="{D6155A0D-0FB3-4306-B8F0-B0B5182AAC11}" srcOrd="1" destOrd="0" presId="urn:microsoft.com/office/officeart/2008/layout/HorizontalMultiLevelHierarchy"/>
    <dgm:cxn modelId="{5ACAAC4B-E514-45FA-8187-8FADC24E897F}" type="presParOf" srcId="{FA435C63-5D4E-44DA-94D7-4677DBE4CFC6}" destId="{CF87B3CD-BBFA-43DB-881F-3BABEA0FCD04}" srcOrd="2" destOrd="0" presId="urn:microsoft.com/office/officeart/2008/layout/HorizontalMultiLevelHierarchy"/>
    <dgm:cxn modelId="{5F89B69A-A4E2-4888-9AC7-AF903F5E9F59}" type="presParOf" srcId="{CF87B3CD-BBFA-43DB-881F-3BABEA0FCD04}" destId="{0D7AC0B1-686B-4A83-A913-8B9AFEEDEFA8}" srcOrd="0" destOrd="0" presId="urn:microsoft.com/office/officeart/2008/layout/HorizontalMultiLevelHierarchy"/>
    <dgm:cxn modelId="{C75F1917-2305-422A-B084-B2337E2C72C8}" type="presParOf" srcId="{FA435C63-5D4E-44DA-94D7-4677DBE4CFC6}" destId="{585E5B6B-7203-461B-BBCE-69EB47465A0E}" srcOrd="3" destOrd="0" presId="urn:microsoft.com/office/officeart/2008/layout/HorizontalMultiLevelHierarchy"/>
    <dgm:cxn modelId="{68A362AE-289E-43B6-8BB0-7197EB5D209E}" type="presParOf" srcId="{585E5B6B-7203-461B-BBCE-69EB47465A0E}" destId="{10A35B76-4518-47E5-B3EE-C0DEF5DB0BB0}" srcOrd="0" destOrd="0" presId="urn:microsoft.com/office/officeart/2008/layout/HorizontalMultiLevelHierarchy"/>
    <dgm:cxn modelId="{D5B9D28B-EE63-4B46-88CB-5F39F1B8278A}" type="presParOf" srcId="{585E5B6B-7203-461B-BBCE-69EB47465A0E}" destId="{5E4A5E7B-AE76-451C-8ECD-30EC2EFBDD8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92E95F-864A-4B1F-A281-450320B5F86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8DBE4D-C08C-4737-A18D-E537EE80D754}">
      <dgm:prSet phldrT="[Text]"/>
      <dgm:spPr/>
      <dgm:t>
        <a:bodyPr/>
        <a:lstStyle/>
        <a:p>
          <a:r>
            <a:rPr lang="en-US" smtClean="0"/>
            <a:t>EVA</a:t>
          </a:r>
          <a:endParaRPr lang="en-US"/>
        </a:p>
      </dgm:t>
    </dgm:pt>
    <dgm:pt modelId="{167E6B21-FE10-4B2E-964E-F99DD6F80AD6}" type="parTrans" cxnId="{CAF3E773-7D7C-4C9A-853F-00C31912A53F}">
      <dgm:prSet/>
      <dgm:spPr/>
      <dgm:t>
        <a:bodyPr/>
        <a:lstStyle/>
        <a:p>
          <a:endParaRPr lang="en-US"/>
        </a:p>
      </dgm:t>
    </dgm:pt>
    <dgm:pt modelId="{5D6FFE6F-0523-48DC-A0DB-B5EB72192782}" type="sibTrans" cxnId="{CAF3E773-7D7C-4C9A-853F-00C31912A53F}">
      <dgm:prSet/>
      <dgm:spPr/>
      <dgm:t>
        <a:bodyPr/>
        <a:lstStyle/>
        <a:p>
          <a:endParaRPr lang="en-US"/>
        </a:p>
      </dgm:t>
    </dgm:pt>
    <dgm:pt modelId="{82312E15-3D46-46BC-A2A1-190238FFB17A}">
      <dgm:prSet phldrT="[Text]"/>
      <dgm:spPr/>
      <dgm:t>
        <a:bodyPr/>
        <a:lstStyle/>
        <a:p>
          <a:r>
            <a:rPr lang="en-US" smtClean="0"/>
            <a:t>ROIC</a:t>
          </a:r>
          <a:endParaRPr lang="en-US"/>
        </a:p>
      </dgm:t>
    </dgm:pt>
    <dgm:pt modelId="{3D2B581C-FA59-49A2-A1A0-8B214DE71B0F}" type="parTrans" cxnId="{FD40F738-A2F9-4017-8F7E-EEAE3664B246}">
      <dgm:prSet/>
      <dgm:spPr/>
      <dgm:t>
        <a:bodyPr/>
        <a:lstStyle/>
        <a:p>
          <a:endParaRPr lang="en-US"/>
        </a:p>
      </dgm:t>
    </dgm:pt>
    <dgm:pt modelId="{BF47F3AA-5383-436A-8350-EBD834148301}" type="sibTrans" cxnId="{FD40F738-A2F9-4017-8F7E-EEAE3664B246}">
      <dgm:prSet/>
      <dgm:spPr/>
      <dgm:t>
        <a:bodyPr/>
        <a:lstStyle/>
        <a:p>
          <a:endParaRPr lang="en-US"/>
        </a:p>
      </dgm:t>
    </dgm:pt>
    <dgm:pt modelId="{0DA4746C-236A-4351-9168-BFFC544D6501}">
      <dgm:prSet phldrT="[Text]"/>
      <dgm:spPr/>
      <dgm:t>
        <a:bodyPr/>
        <a:lstStyle/>
        <a:p>
          <a:r>
            <a:rPr lang="en-US" smtClean="0"/>
            <a:t>WACC</a:t>
          </a:r>
          <a:endParaRPr lang="en-US"/>
        </a:p>
      </dgm:t>
    </dgm:pt>
    <dgm:pt modelId="{71A9D2A7-8D06-48FD-9632-275F19C98AA8}" type="parTrans" cxnId="{1EEFF20E-90AE-4B65-A7D6-F1A7F4638B92}">
      <dgm:prSet/>
      <dgm:spPr/>
      <dgm:t>
        <a:bodyPr/>
        <a:lstStyle/>
        <a:p>
          <a:endParaRPr lang="en-US"/>
        </a:p>
      </dgm:t>
    </dgm:pt>
    <dgm:pt modelId="{A7AC266F-B696-4823-AD6C-D260C2FB8FB2}" type="sibTrans" cxnId="{1EEFF20E-90AE-4B65-A7D6-F1A7F4638B92}">
      <dgm:prSet/>
      <dgm:spPr/>
      <dgm:t>
        <a:bodyPr/>
        <a:lstStyle/>
        <a:p>
          <a:endParaRPr lang="en-US"/>
        </a:p>
      </dgm:t>
    </dgm:pt>
    <dgm:pt modelId="{5DF86A94-A019-49E5-A5F6-30755C017532}">
      <dgm:prSet phldrT="[Text]"/>
      <dgm:spPr/>
      <dgm:t>
        <a:bodyPr/>
        <a:lstStyle/>
        <a:p>
          <a:r>
            <a:rPr lang="en-US" smtClean="0"/>
            <a:t>Operating Margin</a:t>
          </a:r>
          <a:endParaRPr lang="en-US"/>
        </a:p>
      </dgm:t>
    </dgm:pt>
    <dgm:pt modelId="{BE5A195B-BDCF-4D8E-B24B-942B601C175C}" type="parTrans" cxnId="{9AB26F8B-BD60-4CE5-A935-2A82E859B775}">
      <dgm:prSet/>
      <dgm:spPr/>
      <dgm:t>
        <a:bodyPr/>
        <a:lstStyle/>
        <a:p>
          <a:endParaRPr lang="en-US"/>
        </a:p>
      </dgm:t>
    </dgm:pt>
    <dgm:pt modelId="{91D86B62-4424-46D0-96BA-6425815C3156}" type="sibTrans" cxnId="{9AB26F8B-BD60-4CE5-A935-2A82E859B775}">
      <dgm:prSet/>
      <dgm:spPr/>
      <dgm:t>
        <a:bodyPr/>
        <a:lstStyle/>
        <a:p>
          <a:endParaRPr lang="en-US"/>
        </a:p>
      </dgm:t>
    </dgm:pt>
    <dgm:pt modelId="{1A8B51DB-19FB-42DB-ACFD-737396349757}">
      <dgm:prSet phldrT="[Text]"/>
      <dgm:spPr/>
      <dgm:t>
        <a:bodyPr/>
        <a:lstStyle/>
        <a:p>
          <a:r>
            <a:rPr lang="en-US" smtClean="0"/>
            <a:t>Contribution Margin</a:t>
          </a:r>
          <a:endParaRPr lang="en-US"/>
        </a:p>
      </dgm:t>
    </dgm:pt>
    <dgm:pt modelId="{87649C76-EEEC-4370-ACEC-C73AA994544D}" type="parTrans" cxnId="{AE34E8DB-CA1E-45D5-A3D4-E4D436A7DB2B}">
      <dgm:prSet/>
      <dgm:spPr/>
      <dgm:t>
        <a:bodyPr/>
        <a:lstStyle/>
        <a:p>
          <a:endParaRPr lang="en-US"/>
        </a:p>
      </dgm:t>
    </dgm:pt>
    <dgm:pt modelId="{EBA584B5-FCE0-41C2-8533-EE6DAC8D6ADB}" type="sibTrans" cxnId="{AE34E8DB-CA1E-45D5-A3D4-E4D436A7DB2B}">
      <dgm:prSet/>
      <dgm:spPr/>
      <dgm:t>
        <a:bodyPr/>
        <a:lstStyle/>
        <a:p>
          <a:endParaRPr lang="en-US"/>
        </a:p>
      </dgm:t>
    </dgm:pt>
    <dgm:pt modelId="{5AFD4D79-6F8F-49B6-AFBF-ADD429CD8A6B}">
      <dgm:prSet phldrT="[Text]"/>
      <dgm:spPr/>
      <dgm:t>
        <a:bodyPr/>
        <a:lstStyle/>
        <a:p>
          <a:r>
            <a:rPr lang="en-US" smtClean="0"/>
            <a:t>Tax</a:t>
          </a:r>
          <a:endParaRPr lang="en-US"/>
        </a:p>
      </dgm:t>
    </dgm:pt>
    <dgm:pt modelId="{012D3391-6382-4110-AACB-CD751C6C759A}" type="parTrans" cxnId="{2847A4CB-4EF2-4885-9DF5-A7C6600507F5}">
      <dgm:prSet/>
      <dgm:spPr/>
      <dgm:t>
        <a:bodyPr/>
        <a:lstStyle/>
        <a:p>
          <a:endParaRPr lang="en-US"/>
        </a:p>
      </dgm:t>
    </dgm:pt>
    <dgm:pt modelId="{8F29B658-C62A-475B-9773-59673B890708}" type="sibTrans" cxnId="{2847A4CB-4EF2-4885-9DF5-A7C6600507F5}">
      <dgm:prSet/>
      <dgm:spPr/>
      <dgm:t>
        <a:bodyPr/>
        <a:lstStyle/>
        <a:p>
          <a:endParaRPr lang="en-US"/>
        </a:p>
      </dgm:t>
    </dgm:pt>
    <dgm:pt modelId="{89F75FA6-116A-4041-AFC2-62C92988F91A}">
      <dgm:prSet phldrT="[Text]"/>
      <dgm:spPr/>
      <dgm:t>
        <a:bodyPr/>
        <a:lstStyle/>
        <a:p>
          <a:r>
            <a:rPr lang="en-US" smtClean="0"/>
            <a:t>Invested Capital</a:t>
          </a:r>
          <a:endParaRPr lang="en-US"/>
        </a:p>
      </dgm:t>
    </dgm:pt>
    <dgm:pt modelId="{5502A45A-BC02-4FBB-B6C7-C48DABD591D8}" type="parTrans" cxnId="{AD623B18-C0FE-417F-8DE7-76A5AF543A90}">
      <dgm:prSet/>
      <dgm:spPr/>
      <dgm:t>
        <a:bodyPr/>
        <a:lstStyle/>
        <a:p>
          <a:endParaRPr lang="en-US"/>
        </a:p>
      </dgm:t>
    </dgm:pt>
    <dgm:pt modelId="{E2420BB1-ECCF-4879-B446-3392A9574EDD}" type="sibTrans" cxnId="{AD623B18-C0FE-417F-8DE7-76A5AF543A90}">
      <dgm:prSet/>
      <dgm:spPr/>
      <dgm:t>
        <a:bodyPr/>
        <a:lstStyle/>
        <a:p>
          <a:endParaRPr lang="en-US"/>
        </a:p>
      </dgm:t>
    </dgm:pt>
    <dgm:pt modelId="{320E606F-C6AA-48C0-B9EA-31A91DF5A1C6}">
      <dgm:prSet phldrT="[Text]"/>
      <dgm:spPr/>
      <dgm:t>
        <a:bodyPr/>
        <a:lstStyle/>
        <a:p>
          <a:r>
            <a:rPr lang="en-US" smtClean="0"/>
            <a:t>Working Capital</a:t>
          </a:r>
          <a:endParaRPr lang="en-US"/>
        </a:p>
      </dgm:t>
    </dgm:pt>
    <dgm:pt modelId="{3B30E523-7AF2-4B29-8702-D94859B19F6C}" type="parTrans" cxnId="{C9A61564-75E6-4B01-BA06-9CC3759E4EE1}">
      <dgm:prSet/>
      <dgm:spPr/>
      <dgm:t>
        <a:bodyPr/>
        <a:lstStyle/>
        <a:p>
          <a:endParaRPr lang="en-US"/>
        </a:p>
      </dgm:t>
    </dgm:pt>
    <dgm:pt modelId="{538B828D-DC20-401A-8E56-5125062AE15D}" type="sibTrans" cxnId="{C9A61564-75E6-4B01-BA06-9CC3759E4EE1}">
      <dgm:prSet/>
      <dgm:spPr/>
      <dgm:t>
        <a:bodyPr/>
        <a:lstStyle/>
        <a:p>
          <a:endParaRPr lang="en-US"/>
        </a:p>
      </dgm:t>
    </dgm:pt>
    <dgm:pt modelId="{9DCF0E76-B6AD-4B33-B643-7A8F60831462}">
      <dgm:prSet phldrT="[Text]"/>
      <dgm:spPr/>
      <dgm:t>
        <a:bodyPr/>
        <a:lstStyle/>
        <a:p>
          <a:r>
            <a:rPr lang="en-US" smtClean="0"/>
            <a:t>Capital Assets</a:t>
          </a:r>
          <a:endParaRPr lang="en-US"/>
        </a:p>
      </dgm:t>
    </dgm:pt>
    <dgm:pt modelId="{9F358916-4AFB-423A-9BB6-F36FA94246B8}" type="parTrans" cxnId="{89BA4976-2DF7-4BE2-A86A-5856B90DA9DA}">
      <dgm:prSet/>
      <dgm:spPr/>
      <dgm:t>
        <a:bodyPr/>
        <a:lstStyle/>
        <a:p>
          <a:endParaRPr lang="en-US"/>
        </a:p>
      </dgm:t>
    </dgm:pt>
    <dgm:pt modelId="{590FEAEA-EBF0-416E-A46C-210EF6CE5F11}" type="sibTrans" cxnId="{89BA4976-2DF7-4BE2-A86A-5856B90DA9DA}">
      <dgm:prSet/>
      <dgm:spPr/>
      <dgm:t>
        <a:bodyPr/>
        <a:lstStyle/>
        <a:p>
          <a:endParaRPr lang="en-US"/>
        </a:p>
      </dgm:t>
    </dgm:pt>
    <dgm:pt modelId="{F45BBE58-4C76-4B5E-9C5D-C361FF2004E8}">
      <dgm:prSet phldrT="[Text]"/>
      <dgm:spPr/>
      <dgm:t>
        <a:bodyPr/>
        <a:lstStyle/>
        <a:p>
          <a:r>
            <a:rPr lang="en-US" smtClean="0"/>
            <a:t>Revenue</a:t>
          </a:r>
          <a:endParaRPr lang="en-US"/>
        </a:p>
      </dgm:t>
    </dgm:pt>
    <dgm:pt modelId="{D1B3D2D7-19A7-4E53-A2D1-0CADD7C362D7}" type="parTrans" cxnId="{AFA779F6-CEE4-441A-9679-71CBE2BB08BB}">
      <dgm:prSet/>
      <dgm:spPr/>
      <dgm:t>
        <a:bodyPr/>
        <a:lstStyle/>
        <a:p>
          <a:endParaRPr lang="en-US"/>
        </a:p>
      </dgm:t>
    </dgm:pt>
    <dgm:pt modelId="{9065286A-4A63-44F1-9DD5-AF955093EA7C}" type="sibTrans" cxnId="{AFA779F6-CEE4-441A-9679-71CBE2BB08BB}">
      <dgm:prSet/>
      <dgm:spPr/>
      <dgm:t>
        <a:bodyPr/>
        <a:lstStyle/>
        <a:p>
          <a:endParaRPr lang="en-US"/>
        </a:p>
      </dgm:t>
    </dgm:pt>
    <dgm:pt modelId="{5F39B7DA-6885-4849-AA9D-B548354CCD74}">
      <dgm:prSet phldrT="[Text]"/>
      <dgm:spPr/>
      <dgm:t>
        <a:bodyPr/>
        <a:lstStyle/>
        <a:p>
          <a:r>
            <a:rPr lang="en-US" smtClean="0"/>
            <a:t>Expenses</a:t>
          </a:r>
          <a:endParaRPr lang="en-US"/>
        </a:p>
      </dgm:t>
    </dgm:pt>
    <dgm:pt modelId="{5502117E-0322-472C-8A92-F3A0243E81F0}" type="parTrans" cxnId="{4DFB1069-FA80-4963-B8C1-A96DB98829D6}">
      <dgm:prSet/>
      <dgm:spPr/>
      <dgm:t>
        <a:bodyPr/>
        <a:lstStyle/>
        <a:p>
          <a:endParaRPr lang="en-US"/>
        </a:p>
      </dgm:t>
    </dgm:pt>
    <dgm:pt modelId="{C90DCF66-AF95-43F3-8663-2E4718CC2462}" type="sibTrans" cxnId="{4DFB1069-FA80-4963-B8C1-A96DB98829D6}">
      <dgm:prSet/>
      <dgm:spPr/>
      <dgm:t>
        <a:bodyPr/>
        <a:lstStyle/>
        <a:p>
          <a:endParaRPr lang="en-US"/>
        </a:p>
      </dgm:t>
    </dgm:pt>
    <dgm:pt modelId="{55DAE0BF-2DD0-40AA-8181-13F8F5A76B42}" type="pres">
      <dgm:prSet presAssocID="{7D92E95F-864A-4B1F-A281-450320B5F869}" presName="Name0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41ED8EFE-7EB2-4AF3-997D-B3251CEB7941}" type="pres">
      <dgm:prSet presAssocID="{958DBE4D-C08C-4737-A18D-E537EE80D754}" presName="root1" presStyleCnt="0"/>
      <dgm:spPr/>
    </dgm:pt>
    <dgm:pt modelId="{D635DDCA-B0B2-4101-B109-ED8A01999649}" type="pres">
      <dgm:prSet presAssocID="{958DBE4D-C08C-4737-A18D-E537EE80D754}" presName="LevelOneTextNode" presStyleLbl="node0" presStyleIdx="0" presStyleCnt="1">
        <dgm:presLayoutVars>
          <dgm:chPref val="3"/>
        </dgm:presLayoutVars>
      </dgm:prSet>
      <dgm:spPr/>
    </dgm:pt>
    <dgm:pt modelId="{FA435C63-5D4E-44DA-94D7-4677DBE4CFC6}" type="pres">
      <dgm:prSet presAssocID="{958DBE4D-C08C-4737-A18D-E537EE80D754}" presName="level2hierChild" presStyleCnt="0"/>
      <dgm:spPr/>
    </dgm:pt>
    <dgm:pt modelId="{27D535E4-BE70-4E2F-A97D-CBAC51353A2F}" type="pres">
      <dgm:prSet presAssocID="{3D2B581C-FA59-49A2-A1A0-8B214DE71B0F}" presName="conn2-1" presStyleLbl="parChTrans1D2" presStyleIdx="0" presStyleCnt="2"/>
      <dgm:spPr/>
    </dgm:pt>
    <dgm:pt modelId="{B1B7C807-0E04-44EB-A334-F27A369D2A7E}" type="pres">
      <dgm:prSet presAssocID="{3D2B581C-FA59-49A2-A1A0-8B214DE71B0F}" presName="connTx" presStyleLbl="parChTrans1D2" presStyleIdx="0" presStyleCnt="2"/>
      <dgm:spPr/>
    </dgm:pt>
    <dgm:pt modelId="{F7F4A6A7-33B4-4EBD-8D9B-27B88C6C3C33}" type="pres">
      <dgm:prSet presAssocID="{82312E15-3D46-46BC-A2A1-190238FFB17A}" presName="root2" presStyleCnt="0"/>
      <dgm:spPr/>
    </dgm:pt>
    <dgm:pt modelId="{DDAF6C0B-86A7-44C0-BCA3-38EB18E05205}" type="pres">
      <dgm:prSet presAssocID="{82312E15-3D46-46BC-A2A1-190238FFB17A}" presName="LevelTwoTextNode" presStyleLbl="node2" presStyleIdx="0" presStyleCnt="2">
        <dgm:presLayoutVars>
          <dgm:chPref val="3"/>
        </dgm:presLayoutVars>
      </dgm:prSet>
      <dgm:spPr/>
    </dgm:pt>
    <dgm:pt modelId="{DBD3F897-06FE-4949-98A6-1B725FA8B179}" type="pres">
      <dgm:prSet presAssocID="{82312E15-3D46-46BC-A2A1-190238FFB17A}" presName="level3hierChild" presStyleCnt="0"/>
      <dgm:spPr/>
    </dgm:pt>
    <dgm:pt modelId="{7BD20569-EB37-4B5F-91A9-4CFDD4A0B448}" type="pres">
      <dgm:prSet presAssocID="{BE5A195B-BDCF-4D8E-B24B-942B601C175C}" presName="conn2-1" presStyleLbl="parChTrans1D3" presStyleIdx="0" presStyleCnt="2"/>
      <dgm:spPr/>
    </dgm:pt>
    <dgm:pt modelId="{2927C58D-F057-4869-AFF3-746FE18F8915}" type="pres">
      <dgm:prSet presAssocID="{BE5A195B-BDCF-4D8E-B24B-942B601C175C}" presName="connTx" presStyleLbl="parChTrans1D3" presStyleIdx="0" presStyleCnt="2"/>
      <dgm:spPr/>
    </dgm:pt>
    <dgm:pt modelId="{8A568ED4-6164-4DE6-BC78-D54FA48DC0FF}" type="pres">
      <dgm:prSet presAssocID="{5DF86A94-A019-49E5-A5F6-30755C017532}" presName="root2" presStyleCnt="0"/>
      <dgm:spPr/>
    </dgm:pt>
    <dgm:pt modelId="{3E58F375-E103-4FE3-B4C5-D6F1152DC339}" type="pres">
      <dgm:prSet presAssocID="{5DF86A94-A019-49E5-A5F6-30755C017532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3E83F4-5C74-4172-ADF7-4ADCDFD7C71C}" type="pres">
      <dgm:prSet presAssocID="{5DF86A94-A019-49E5-A5F6-30755C017532}" presName="level3hierChild" presStyleCnt="0"/>
      <dgm:spPr/>
    </dgm:pt>
    <dgm:pt modelId="{4BE4F70D-14D6-4072-95DF-62AA7A25D2B9}" type="pres">
      <dgm:prSet presAssocID="{87649C76-EEEC-4370-ACEC-C73AA994544D}" presName="conn2-1" presStyleLbl="parChTrans1D4" presStyleIdx="0" presStyleCnt="6"/>
      <dgm:spPr/>
    </dgm:pt>
    <dgm:pt modelId="{A3B1EBA8-6B31-4441-856D-4FF04EF1C7CA}" type="pres">
      <dgm:prSet presAssocID="{87649C76-EEEC-4370-ACEC-C73AA994544D}" presName="connTx" presStyleLbl="parChTrans1D4" presStyleIdx="0" presStyleCnt="6"/>
      <dgm:spPr/>
    </dgm:pt>
    <dgm:pt modelId="{C2C5B7C8-0125-4713-8DE4-2EEB3385F7D8}" type="pres">
      <dgm:prSet presAssocID="{1A8B51DB-19FB-42DB-ACFD-737396349757}" presName="root2" presStyleCnt="0"/>
      <dgm:spPr/>
    </dgm:pt>
    <dgm:pt modelId="{B059DAC2-EF2E-4A67-8DB7-08F5FD9C88D9}" type="pres">
      <dgm:prSet presAssocID="{1A8B51DB-19FB-42DB-ACFD-737396349757}" presName="LevelTwoTextNode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181A38-10F8-4622-BB46-6B693BE79DEC}" type="pres">
      <dgm:prSet presAssocID="{1A8B51DB-19FB-42DB-ACFD-737396349757}" presName="level3hierChild" presStyleCnt="0"/>
      <dgm:spPr/>
    </dgm:pt>
    <dgm:pt modelId="{8CE6C500-239A-4330-9A6D-75535C7C14DF}" type="pres">
      <dgm:prSet presAssocID="{D1B3D2D7-19A7-4E53-A2D1-0CADD7C362D7}" presName="conn2-1" presStyleLbl="parChTrans1D4" presStyleIdx="1" presStyleCnt="6"/>
      <dgm:spPr/>
    </dgm:pt>
    <dgm:pt modelId="{E38C1366-C9D5-428D-AFDB-6370C6D7DCA9}" type="pres">
      <dgm:prSet presAssocID="{D1B3D2D7-19A7-4E53-A2D1-0CADD7C362D7}" presName="connTx" presStyleLbl="parChTrans1D4" presStyleIdx="1" presStyleCnt="6"/>
      <dgm:spPr/>
    </dgm:pt>
    <dgm:pt modelId="{6ABF22B3-6FE8-43CF-A382-C99FFDB795AB}" type="pres">
      <dgm:prSet presAssocID="{F45BBE58-4C76-4B5E-9C5D-C361FF2004E8}" presName="root2" presStyleCnt="0"/>
      <dgm:spPr/>
    </dgm:pt>
    <dgm:pt modelId="{80B3A3C4-0A78-4CFF-9A53-B21A40297E16}" type="pres">
      <dgm:prSet presAssocID="{F45BBE58-4C76-4B5E-9C5D-C361FF2004E8}" presName="LevelTwoTextNode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B164BD-341A-4080-998F-3792AA7AED14}" type="pres">
      <dgm:prSet presAssocID="{F45BBE58-4C76-4B5E-9C5D-C361FF2004E8}" presName="level3hierChild" presStyleCnt="0"/>
      <dgm:spPr/>
    </dgm:pt>
    <dgm:pt modelId="{C4F5E4DB-5B9B-478E-A747-9E026EC8B748}" type="pres">
      <dgm:prSet presAssocID="{5502117E-0322-472C-8A92-F3A0243E81F0}" presName="conn2-1" presStyleLbl="parChTrans1D4" presStyleIdx="2" presStyleCnt="6"/>
      <dgm:spPr/>
    </dgm:pt>
    <dgm:pt modelId="{AAEDDB9F-5AD6-4750-AB4C-0E4D60724D63}" type="pres">
      <dgm:prSet presAssocID="{5502117E-0322-472C-8A92-F3A0243E81F0}" presName="connTx" presStyleLbl="parChTrans1D4" presStyleIdx="2" presStyleCnt="6"/>
      <dgm:spPr/>
    </dgm:pt>
    <dgm:pt modelId="{9C990007-D6CA-4BC7-BDB0-99CAC4ACD232}" type="pres">
      <dgm:prSet presAssocID="{5F39B7DA-6885-4849-AA9D-B548354CCD74}" presName="root2" presStyleCnt="0"/>
      <dgm:spPr/>
    </dgm:pt>
    <dgm:pt modelId="{EC96CBDB-6F8F-4C7A-AA64-46533D388703}" type="pres">
      <dgm:prSet presAssocID="{5F39B7DA-6885-4849-AA9D-B548354CCD74}" presName="LevelTwoTextNode" presStyleLbl="node4" presStyleIdx="2" presStyleCnt="6">
        <dgm:presLayoutVars>
          <dgm:chPref val="3"/>
        </dgm:presLayoutVars>
      </dgm:prSet>
      <dgm:spPr/>
    </dgm:pt>
    <dgm:pt modelId="{18635C04-1D89-44F5-9D62-107DCEFB350D}" type="pres">
      <dgm:prSet presAssocID="{5F39B7DA-6885-4849-AA9D-B548354CCD74}" presName="level3hierChild" presStyleCnt="0"/>
      <dgm:spPr/>
    </dgm:pt>
    <dgm:pt modelId="{A136495B-CB6F-4F10-94C2-C063D56871FA}" type="pres">
      <dgm:prSet presAssocID="{012D3391-6382-4110-AACB-CD751C6C759A}" presName="conn2-1" presStyleLbl="parChTrans1D4" presStyleIdx="3" presStyleCnt="6"/>
      <dgm:spPr/>
    </dgm:pt>
    <dgm:pt modelId="{1B776DD1-A135-4CC2-A0A1-B5975B53864D}" type="pres">
      <dgm:prSet presAssocID="{012D3391-6382-4110-AACB-CD751C6C759A}" presName="connTx" presStyleLbl="parChTrans1D4" presStyleIdx="3" presStyleCnt="6"/>
      <dgm:spPr/>
    </dgm:pt>
    <dgm:pt modelId="{BD54F14C-CD45-4CA9-B54A-D80C833A7CF9}" type="pres">
      <dgm:prSet presAssocID="{5AFD4D79-6F8F-49B6-AFBF-ADD429CD8A6B}" presName="root2" presStyleCnt="0"/>
      <dgm:spPr/>
    </dgm:pt>
    <dgm:pt modelId="{8B8AFCA6-BD09-458C-8288-E9B1B1412119}" type="pres">
      <dgm:prSet presAssocID="{5AFD4D79-6F8F-49B6-AFBF-ADD429CD8A6B}" presName="LevelTwoTextNode" presStyleLbl="node4" presStyleIdx="3" presStyleCnt="6">
        <dgm:presLayoutVars>
          <dgm:chPref val="3"/>
        </dgm:presLayoutVars>
      </dgm:prSet>
      <dgm:spPr/>
    </dgm:pt>
    <dgm:pt modelId="{CE2ECC75-1856-47DD-A2CC-3D1A689291C9}" type="pres">
      <dgm:prSet presAssocID="{5AFD4D79-6F8F-49B6-AFBF-ADD429CD8A6B}" presName="level3hierChild" presStyleCnt="0"/>
      <dgm:spPr/>
    </dgm:pt>
    <dgm:pt modelId="{DDEE50AB-1ECC-4283-95BC-07089C334C02}" type="pres">
      <dgm:prSet presAssocID="{5502A45A-BC02-4FBB-B6C7-C48DABD591D8}" presName="conn2-1" presStyleLbl="parChTrans1D3" presStyleIdx="1" presStyleCnt="2"/>
      <dgm:spPr/>
    </dgm:pt>
    <dgm:pt modelId="{4211161F-49A9-483E-9C79-BBE7CBCC07E5}" type="pres">
      <dgm:prSet presAssocID="{5502A45A-BC02-4FBB-B6C7-C48DABD591D8}" presName="connTx" presStyleLbl="parChTrans1D3" presStyleIdx="1" presStyleCnt="2"/>
      <dgm:spPr/>
    </dgm:pt>
    <dgm:pt modelId="{ADFE8BF9-1504-462E-9FD7-2175238A0BE1}" type="pres">
      <dgm:prSet presAssocID="{89F75FA6-116A-4041-AFC2-62C92988F91A}" presName="root2" presStyleCnt="0"/>
      <dgm:spPr/>
    </dgm:pt>
    <dgm:pt modelId="{41C41565-B41F-4B7A-9971-7D996619FAF7}" type="pres">
      <dgm:prSet presAssocID="{89F75FA6-116A-4041-AFC2-62C92988F91A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EFF105-5AC7-4AFE-B39D-0AF310CAE314}" type="pres">
      <dgm:prSet presAssocID="{89F75FA6-116A-4041-AFC2-62C92988F91A}" presName="level3hierChild" presStyleCnt="0"/>
      <dgm:spPr/>
    </dgm:pt>
    <dgm:pt modelId="{E41A0CE3-151C-4967-81BE-83BE1A39123A}" type="pres">
      <dgm:prSet presAssocID="{3B30E523-7AF2-4B29-8702-D94859B19F6C}" presName="conn2-1" presStyleLbl="parChTrans1D4" presStyleIdx="4" presStyleCnt="6"/>
      <dgm:spPr/>
    </dgm:pt>
    <dgm:pt modelId="{5AE5FB2B-0039-45F4-A23A-F4A3076094E2}" type="pres">
      <dgm:prSet presAssocID="{3B30E523-7AF2-4B29-8702-D94859B19F6C}" presName="connTx" presStyleLbl="parChTrans1D4" presStyleIdx="4" presStyleCnt="6"/>
      <dgm:spPr/>
    </dgm:pt>
    <dgm:pt modelId="{756597BA-AD28-4852-AA2C-A1B427C98774}" type="pres">
      <dgm:prSet presAssocID="{320E606F-C6AA-48C0-B9EA-31A91DF5A1C6}" presName="root2" presStyleCnt="0"/>
      <dgm:spPr/>
    </dgm:pt>
    <dgm:pt modelId="{C0401FF3-FAB8-47DE-8D3F-919DAC551C21}" type="pres">
      <dgm:prSet presAssocID="{320E606F-C6AA-48C0-B9EA-31A91DF5A1C6}" presName="LevelTwoTextNode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BE2859-E00A-4DD7-B76C-6FF0F10755AC}" type="pres">
      <dgm:prSet presAssocID="{320E606F-C6AA-48C0-B9EA-31A91DF5A1C6}" presName="level3hierChild" presStyleCnt="0"/>
      <dgm:spPr/>
    </dgm:pt>
    <dgm:pt modelId="{CBFD97FC-A256-4863-8C51-72DDDDDEEC24}" type="pres">
      <dgm:prSet presAssocID="{9F358916-4AFB-423A-9BB6-F36FA94246B8}" presName="conn2-1" presStyleLbl="parChTrans1D4" presStyleIdx="5" presStyleCnt="6"/>
      <dgm:spPr/>
    </dgm:pt>
    <dgm:pt modelId="{3F1237B1-0468-4481-BD02-789ACB30C29D}" type="pres">
      <dgm:prSet presAssocID="{9F358916-4AFB-423A-9BB6-F36FA94246B8}" presName="connTx" presStyleLbl="parChTrans1D4" presStyleIdx="5" presStyleCnt="6"/>
      <dgm:spPr/>
    </dgm:pt>
    <dgm:pt modelId="{7C02F9A3-484D-48B1-83D5-1F12A36A3E95}" type="pres">
      <dgm:prSet presAssocID="{9DCF0E76-B6AD-4B33-B643-7A8F60831462}" presName="root2" presStyleCnt="0"/>
      <dgm:spPr/>
    </dgm:pt>
    <dgm:pt modelId="{C1461F4F-6846-4F1A-AB07-CA3D2FF33FAE}" type="pres">
      <dgm:prSet presAssocID="{9DCF0E76-B6AD-4B33-B643-7A8F60831462}" presName="LevelTwoTextNode" presStyleLbl="node4" presStyleIdx="5" presStyleCnt="6">
        <dgm:presLayoutVars>
          <dgm:chPref val="3"/>
        </dgm:presLayoutVars>
      </dgm:prSet>
      <dgm:spPr/>
    </dgm:pt>
    <dgm:pt modelId="{D6155A0D-0FB3-4306-B8F0-B0B5182AAC11}" type="pres">
      <dgm:prSet presAssocID="{9DCF0E76-B6AD-4B33-B643-7A8F60831462}" presName="level3hierChild" presStyleCnt="0"/>
      <dgm:spPr/>
    </dgm:pt>
    <dgm:pt modelId="{CF87B3CD-BBFA-43DB-881F-3BABEA0FCD04}" type="pres">
      <dgm:prSet presAssocID="{71A9D2A7-8D06-48FD-9632-275F19C98AA8}" presName="conn2-1" presStyleLbl="parChTrans1D2" presStyleIdx="1" presStyleCnt="2"/>
      <dgm:spPr/>
    </dgm:pt>
    <dgm:pt modelId="{0D7AC0B1-686B-4A83-A913-8B9AFEEDEFA8}" type="pres">
      <dgm:prSet presAssocID="{71A9D2A7-8D06-48FD-9632-275F19C98AA8}" presName="connTx" presStyleLbl="parChTrans1D2" presStyleIdx="1" presStyleCnt="2"/>
      <dgm:spPr/>
    </dgm:pt>
    <dgm:pt modelId="{585E5B6B-7203-461B-BBCE-69EB47465A0E}" type="pres">
      <dgm:prSet presAssocID="{0DA4746C-236A-4351-9168-BFFC544D6501}" presName="root2" presStyleCnt="0"/>
      <dgm:spPr/>
    </dgm:pt>
    <dgm:pt modelId="{10A35B76-4518-47E5-B3EE-C0DEF5DB0BB0}" type="pres">
      <dgm:prSet presAssocID="{0DA4746C-236A-4351-9168-BFFC544D650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4A5E7B-AE76-451C-8ECD-30EC2EFBDD80}" type="pres">
      <dgm:prSet presAssocID="{0DA4746C-236A-4351-9168-BFFC544D6501}" presName="level3hierChild" presStyleCnt="0"/>
      <dgm:spPr/>
    </dgm:pt>
  </dgm:ptLst>
  <dgm:cxnLst>
    <dgm:cxn modelId="{4007D90E-57C6-431D-8CA3-688CF6AD45A9}" type="presOf" srcId="{012D3391-6382-4110-AACB-CD751C6C759A}" destId="{1B776DD1-A135-4CC2-A0A1-B5975B53864D}" srcOrd="1" destOrd="0" presId="urn:microsoft.com/office/officeart/2008/layout/HorizontalMultiLevelHierarchy"/>
    <dgm:cxn modelId="{F6808C50-F6DC-408F-9ADD-49F17761AA84}" type="presOf" srcId="{5502A45A-BC02-4FBB-B6C7-C48DABD591D8}" destId="{DDEE50AB-1ECC-4283-95BC-07089C334C02}" srcOrd="0" destOrd="0" presId="urn:microsoft.com/office/officeart/2008/layout/HorizontalMultiLevelHierarchy"/>
    <dgm:cxn modelId="{AA44296F-3341-46C9-ADC9-264E044A3E08}" type="presOf" srcId="{82312E15-3D46-46BC-A2A1-190238FFB17A}" destId="{DDAF6C0B-86A7-44C0-BCA3-38EB18E05205}" srcOrd="0" destOrd="0" presId="urn:microsoft.com/office/officeart/2008/layout/HorizontalMultiLevelHierarchy"/>
    <dgm:cxn modelId="{CAB0C72B-52EB-4A50-B771-869883A85D3B}" type="presOf" srcId="{D1B3D2D7-19A7-4E53-A2D1-0CADD7C362D7}" destId="{E38C1366-C9D5-428D-AFDB-6370C6D7DCA9}" srcOrd="1" destOrd="0" presId="urn:microsoft.com/office/officeart/2008/layout/HorizontalMultiLevelHierarchy"/>
    <dgm:cxn modelId="{1F251651-2931-410C-8B98-9D6F19CA1BBD}" type="presOf" srcId="{012D3391-6382-4110-AACB-CD751C6C759A}" destId="{A136495B-CB6F-4F10-94C2-C063D56871FA}" srcOrd="0" destOrd="0" presId="urn:microsoft.com/office/officeart/2008/layout/HorizontalMultiLevelHierarchy"/>
    <dgm:cxn modelId="{99C54EC9-AFD2-4B42-B294-4F0A6A1DDCE7}" type="presOf" srcId="{1A8B51DB-19FB-42DB-ACFD-737396349757}" destId="{B059DAC2-EF2E-4A67-8DB7-08F5FD9C88D9}" srcOrd="0" destOrd="0" presId="urn:microsoft.com/office/officeart/2008/layout/HorizontalMultiLevelHierarchy"/>
    <dgm:cxn modelId="{AD623B18-C0FE-417F-8DE7-76A5AF543A90}" srcId="{82312E15-3D46-46BC-A2A1-190238FFB17A}" destId="{89F75FA6-116A-4041-AFC2-62C92988F91A}" srcOrd="1" destOrd="0" parTransId="{5502A45A-BC02-4FBB-B6C7-C48DABD591D8}" sibTransId="{E2420BB1-ECCF-4879-B446-3392A9574EDD}"/>
    <dgm:cxn modelId="{1BC5FBC2-6329-4F78-8973-B3F54DC2ED1C}" type="presOf" srcId="{5AFD4D79-6F8F-49B6-AFBF-ADD429CD8A6B}" destId="{8B8AFCA6-BD09-458C-8288-E9B1B1412119}" srcOrd="0" destOrd="0" presId="urn:microsoft.com/office/officeart/2008/layout/HorizontalMultiLevelHierarchy"/>
    <dgm:cxn modelId="{C2455322-311E-4776-BC68-01C474B1D5E3}" type="presOf" srcId="{3B30E523-7AF2-4B29-8702-D94859B19F6C}" destId="{E41A0CE3-151C-4967-81BE-83BE1A39123A}" srcOrd="0" destOrd="0" presId="urn:microsoft.com/office/officeart/2008/layout/HorizontalMultiLevelHierarchy"/>
    <dgm:cxn modelId="{2847A4CB-4EF2-4885-9DF5-A7C6600507F5}" srcId="{5DF86A94-A019-49E5-A5F6-30755C017532}" destId="{5AFD4D79-6F8F-49B6-AFBF-ADD429CD8A6B}" srcOrd="1" destOrd="0" parTransId="{012D3391-6382-4110-AACB-CD751C6C759A}" sibTransId="{8F29B658-C62A-475B-9773-59673B890708}"/>
    <dgm:cxn modelId="{6D8487F4-D34A-4705-B6C2-5F3F227CCFEA}" type="presOf" srcId="{3D2B581C-FA59-49A2-A1A0-8B214DE71B0F}" destId="{27D535E4-BE70-4E2F-A97D-CBAC51353A2F}" srcOrd="0" destOrd="0" presId="urn:microsoft.com/office/officeart/2008/layout/HorizontalMultiLevelHierarchy"/>
    <dgm:cxn modelId="{0802D4C1-0377-4801-B633-83953C051C54}" type="presOf" srcId="{958DBE4D-C08C-4737-A18D-E537EE80D754}" destId="{D635DDCA-B0B2-4101-B109-ED8A01999649}" srcOrd="0" destOrd="0" presId="urn:microsoft.com/office/officeart/2008/layout/HorizontalMultiLevelHierarchy"/>
    <dgm:cxn modelId="{F959F3F3-2D28-428E-8B97-8CCF458026EB}" type="presOf" srcId="{9DCF0E76-B6AD-4B33-B643-7A8F60831462}" destId="{C1461F4F-6846-4F1A-AB07-CA3D2FF33FAE}" srcOrd="0" destOrd="0" presId="urn:microsoft.com/office/officeart/2008/layout/HorizontalMultiLevelHierarchy"/>
    <dgm:cxn modelId="{918EE3AC-9436-46D4-8021-D47FBFADE2FC}" type="presOf" srcId="{BE5A195B-BDCF-4D8E-B24B-942B601C175C}" destId="{2927C58D-F057-4869-AFF3-746FE18F8915}" srcOrd="1" destOrd="0" presId="urn:microsoft.com/office/officeart/2008/layout/HorizontalMultiLevelHierarchy"/>
    <dgm:cxn modelId="{D5CBDB10-6D81-4344-9204-C02F67C2D8F4}" type="presOf" srcId="{87649C76-EEEC-4370-ACEC-C73AA994544D}" destId="{4BE4F70D-14D6-4072-95DF-62AA7A25D2B9}" srcOrd="0" destOrd="0" presId="urn:microsoft.com/office/officeart/2008/layout/HorizontalMultiLevelHierarchy"/>
    <dgm:cxn modelId="{FFE84EED-D198-433D-9F16-20B176211AC4}" type="presOf" srcId="{7D92E95F-864A-4B1F-A281-450320B5F869}" destId="{55DAE0BF-2DD0-40AA-8181-13F8F5A76B42}" srcOrd="0" destOrd="0" presId="urn:microsoft.com/office/officeart/2008/layout/HorizontalMultiLevelHierarchy"/>
    <dgm:cxn modelId="{75F1E668-8DCB-4522-8455-CE0354F2013C}" type="presOf" srcId="{5F39B7DA-6885-4849-AA9D-B548354CCD74}" destId="{EC96CBDB-6F8F-4C7A-AA64-46533D388703}" srcOrd="0" destOrd="0" presId="urn:microsoft.com/office/officeart/2008/layout/HorizontalMultiLevelHierarchy"/>
    <dgm:cxn modelId="{89BA4976-2DF7-4BE2-A86A-5856B90DA9DA}" srcId="{89F75FA6-116A-4041-AFC2-62C92988F91A}" destId="{9DCF0E76-B6AD-4B33-B643-7A8F60831462}" srcOrd="1" destOrd="0" parTransId="{9F358916-4AFB-423A-9BB6-F36FA94246B8}" sibTransId="{590FEAEA-EBF0-416E-A46C-210EF6CE5F11}"/>
    <dgm:cxn modelId="{C9A61564-75E6-4B01-BA06-9CC3759E4EE1}" srcId="{89F75FA6-116A-4041-AFC2-62C92988F91A}" destId="{320E606F-C6AA-48C0-B9EA-31A91DF5A1C6}" srcOrd="0" destOrd="0" parTransId="{3B30E523-7AF2-4B29-8702-D94859B19F6C}" sibTransId="{538B828D-DC20-401A-8E56-5125062AE15D}"/>
    <dgm:cxn modelId="{F76E1DE0-8DA1-4D8F-823D-63338FC9E452}" type="presOf" srcId="{320E606F-C6AA-48C0-B9EA-31A91DF5A1C6}" destId="{C0401FF3-FAB8-47DE-8D3F-919DAC551C21}" srcOrd="0" destOrd="0" presId="urn:microsoft.com/office/officeart/2008/layout/HorizontalMultiLevelHierarchy"/>
    <dgm:cxn modelId="{85D1C42B-EB10-444C-B8A9-AD330E011BCB}" type="presOf" srcId="{0DA4746C-236A-4351-9168-BFFC544D6501}" destId="{10A35B76-4518-47E5-B3EE-C0DEF5DB0BB0}" srcOrd="0" destOrd="0" presId="urn:microsoft.com/office/officeart/2008/layout/HorizontalMultiLevelHierarchy"/>
    <dgm:cxn modelId="{1EEFF20E-90AE-4B65-A7D6-F1A7F4638B92}" srcId="{958DBE4D-C08C-4737-A18D-E537EE80D754}" destId="{0DA4746C-236A-4351-9168-BFFC544D6501}" srcOrd="1" destOrd="0" parTransId="{71A9D2A7-8D06-48FD-9632-275F19C98AA8}" sibTransId="{A7AC266F-B696-4823-AD6C-D260C2FB8FB2}"/>
    <dgm:cxn modelId="{FD40F738-A2F9-4017-8F7E-EEAE3664B246}" srcId="{958DBE4D-C08C-4737-A18D-E537EE80D754}" destId="{82312E15-3D46-46BC-A2A1-190238FFB17A}" srcOrd="0" destOrd="0" parTransId="{3D2B581C-FA59-49A2-A1A0-8B214DE71B0F}" sibTransId="{BF47F3AA-5383-436A-8350-EBD834148301}"/>
    <dgm:cxn modelId="{502D995A-EABD-49BC-8E34-F1F83E447720}" type="presOf" srcId="{5502A45A-BC02-4FBB-B6C7-C48DABD591D8}" destId="{4211161F-49A9-483E-9C79-BBE7CBCC07E5}" srcOrd="1" destOrd="0" presId="urn:microsoft.com/office/officeart/2008/layout/HorizontalMultiLevelHierarchy"/>
    <dgm:cxn modelId="{86A4E8C1-4845-41EE-B4D2-BDCA129282F9}" type="presOf" srcId="{9F358916-4AFB-423A-9BB6-F36FA94246B8}" destId="{CBFD97FC-A256-4863-8C51-72DDDDDEEC24}" srcOrd="0" destOrd="0" presId="urn:microsoft.com/office/officeart/2008/layout/HorizontalMultiLevelHierarchy"/>
    <dgm:cxn modelId="{C1CB8748-E87F-41BE-BBE2-B9C00571FAEB}" type="presOf" srcId="{89F75FA6-116A-4041-AFC2-62C92988F91A}" destId="{41C41565-B41F-4B7A-9971-7D996619FAF7}" srcOrd="0" destOrd="0" presId="urn:microsoft.com/office/officeart/2008/layout/HorizontalMultiLevelHierarchy"/>
    <dgm:cxn modelId="{5D07B641-5E8F-430B-86B2-D49FE6986F98}" type="presOf" srcId="{BE5A195B-BDCF-4D8E-B24B-942B601C175C}" destId="{7BD20569-EB37-4B5F-91A9-4CFDD4A0B448}" srcOrd="0" destOrd="0" presId="urn:microsoft.com/office/officeart/2008/layout/HorizontalMultiLevelHierarchy"/>
    <dgm:cxn modelId="{B84EAB00-B185-4451-AFC7-F8862F31B71A}" type="presOf" srcId="{3B30E523-7AF2-4B29-8702-D94859B19F6C}" destId="{5AE5FB2B-0039-45F4-A23A-F4A3076094E2}" srcOrd="1" destOrd="0" presId="urn:microsoft.com/office/officeart/2008/layout/HorizontalMultiLevelHierarchy"/>
    <dgm:cxn modelId="{BAC9782E-6623-4CCE-B2E0-E279E21AB0AB}" type="presOf" srcId="{F45BBE58-4C76-4B5E-9C5D-C361FF2004E8}" destId="{80B3A3C4-0A78-4CFF-9A53-B21A40297E16}" srcOrd="0" destOrd="0" presId="urn:microsoft.com/office/officeart/2008/layout/HorizontalMultiLevelHierarchy"/>
    <dgm:cxn modelId="{9AB26F8B-BD60-4CE5-A935-2A82E859B775}" srcId="{82312E15-3D46-46BC-A2A1-190238FFB17A}" destId="{5DF86A94-A019-49E5-A5F6-30755C017532}" srcOrd="0" destOrd="0" parTransId="{BE5A195B-BDCF-4D8E-B24B-942B601C175C}" sibTransId="{91D86B62-4424-46D0-96BA-6425815C3156}"/>
    <dgm:cxn modelId="{65E09B9E-E03C-49CC-A01F-D4BC95E8C98F}" type="presOf" srcId="{9F358916-4AFB-423A-9BB6-F36FA94246B8}" destId="{3F1237B1-0468-4481-BD02-789ACB30C29D}" srcOrd="1" destOrd="0" presId="urn:microsoft.com/office/officeart/2008/layout/HorizontalMultiLevelHierarchy"/>
    <dgm:cxn modelId="{F8B49AC3-B535-409C-A3A0-1D19C01D733F}" type="presOf" srcId="{5DF86A94-A019-49E5-A5F6-30755C017532}" destId="{3E58F375-E103-4FE3-B4C5-D6F1152DC339}" srcOrd="0" destOrd="0" presId="urn:microsoft.com/office/officeart/2008/layout/HorizontalMultiLevelHierarchy"/>
    <dgm:cxn modelId="{96ACD5C8-1179-474C-980A-0B91EDC1C234}" type="presOf" srcId="{D1B3D2D7-19A7-4E53-A2D1-0CADD7C362D7}" destId="{8CE6C500-239A-4330-9A6D-75535C7C14DF}" srcOrd="0" destOrd="0" presId="urn:microsoft.com/office/officeart/2008/layout/HorizontalMultiLevelHierarchy"/>
    <dgm:cxn modelId="{F29DDCAB-7F32-445F-8473-A00CECE90646}" type="presOf" srcId="{5502117E-0322-472C-8A92-F3A0243E81F0}" destId="{C4F5E4DB-5B9B-478E-A747-9E026EC8B748}" srcOrd="0" destOrd="0" presId="urn:microsoft.com/office/officeart/2008/layout/HorizontalMultiLevelHierarchy"/>
    <dgm:cxn modelId="{8F5CDA52-D47A-433A-96E3-B66EE3B0EA30}" type="presOf" srcId="{87649C76-EEEC-4370-ACEC-C73AA994544D}" destId="{A3B1EBA8-6B31-4441-856D-4FF04EF1C7CA}" srcOrd="1" destOrd="0" presId="urn:microsoft.com/office/officeart/2008/layout/HorizontalMultiLevelHierarchy"/>
    <dgm:cxn modelId="{13981C80-F84B-457B-B0C6-1F4F63CC09B3}" type="presOf" srcId="{71A9D2A7-8D06-48FD-9632-275F19C98AA8}" destId="{CF87B3CD-BBFA-43DB-881F-3BABEA0FCD04}" srcOrd="0" destOrd="0" presId="urn:microsoft.com/office/officeart/2008/layout/HorizontalMultiLevelHierarchy"/>
    <dgm:cxn modelId="{09EAFD7D-2EF2-4F12-81E2-D04DEE20BE10}" type="presOf" srcId="{5502117E-0322-472C-8A92-F3A0243E81F0}" destId="{AAEDDB9F-5AD6-4750-AB4C-0E4D60724D63}" srcOrd="1" destOrd="0" presId="urn:microsoft.com/office/officeart/2008/layout/HorizontalMultiLevelHierarchy"/>
    <dgm:cxn modelId="{4DFB1069-FA80-4963-B8C1-A96DB98829D6}" srcId="{1A8B51DB-19FB-42DB-ACFD-737396349757}" destId="{5F39B7DA-6885-4849-AA9D-B548354CCD74}" srcOrd="1" destOrd="0" parTransId="{5502117E-0322-472C-8A92-F3A0243E81F0}" sibTransId="{C90DCF66-AF95-43F3-8663-2E4718CC2462}"/>
    <dgm:cxn modelId="{4A9D9B8F-EBDE-4901-B872-B6E21197FF92}" type="presOf" srcId="{71A9D2A7-8D06-48FD-9632-275F19C98AA8}" destId="{0D7AC0B1-686B-4A83-A913-8B9AFEEDEFA8}" srcOrd="1" destOrd="0" presId="urn:microsoft.com/office/officeart/2008/layout/HorizontalMultiLevelHierarchy"/>
    <dgm:cxn modelId="{CAF3E773-7D7C-4C9A-853F-00C31912A53F}" srcId="{7D92E95F-864A-4B1F-A281-450320B5F869}" destId="{958DBE4D-C08C-4737-A18D-E537EE80D754}" srcOrd="0" destOrd="0" parTransId="{167E6B21-FE10-4B2E-964E-F99DD6F80AD6}" sibTransId="{5D6FFE6F-0523-48DC-A0DB-B5EB72192782}"/>
    <dgm:cxn modelId="{6D169E94-B8F6-49E7-913C-FF731C7B3A43}" type="presOf" srcId="{3D2B581C-FA59-49A2-A1A0-8B214DE71B0F}" destId="{B1B7C807-0E04-44EB-A334-F27A369D2A7E}" srcOrd="1" destOrd="0" presId="urn:microsoft.com/office/officeart/2008/layout/HorizontalMultiLevelHierarchy"/>
    <dgm:cxn modelId="{AFA779F6-CEE4-441A-9679-71CBE2BB08BB}" srcId="{1A8B51DB-19FB-42DB-ACFD-737396349757}" destId="{F45BBE58-4C76-4B5E-9C5D-C361FF2004E8}" srcOrd="0" destOrd="0" parTransId="{D1B3D2D7-19A7-4E53-A2D1-0CADD7C362D7}" sibTransId="{9065286A-4A63-44F1-9DD5-AF955093EA7C}"/>
    <dgm:cxn modelId="{AE34E8DB-CA1E-45D5-A3D4-E4D436A7DB2B}" srcId="{5DF86A94-A019-49E5-A5F6-30755C017532}" destId="{1A8B51DB-19FB-42DB-ACFD-737396349757}" srcOrd="0" destOrd="0" parTransId="{87649C76-EEEC-4370-ACEC-C73AA994544D}" sibTransId="{EBA584B5-FCE0-41C2-8533-EE6DAC8D6ADB}"/>
    <dgm:cxn modelId="{2642E72C-3ED6-426C-9ACA-2525C7898177}" type="presParOf" srcId="{55DAE0BF-2DD0-40AA-8181-13F8F5A76B42}" destId="{41ED8EFE-7EB2-4AF3-997D-B3251CEB7941}" srcOrd="0" destOrd="0" presId="urn:microsoft.com/office/officeart/2008/layout/HorizontalMultiLevelHierarchy"/>
    <dgm:cxn modelId="{06F0FCB2-1FFF-41AB-AA91-AAD509C1DBA5}" type="presParOf" srcId="{41ED8EFE-7EB2-4AF3-997D-B3251CEB7941}" destId="{D635DDCA-B0B2-4101-B109-ED8A01999649}" srcOrd="0" destOrd="0" presId="urn:microsoft.com/office/officeart/2008/layout/HorizontalMultiLevelHierarchy"/>
    <dgm:cxn modelId="{EC265D57-A5CD-44B2-9BAF-7E060CDA5CA1}" type="presParOf" srcId="{41ED8EFE-7EB2-4AF3-997D-B3251CEB7941}" destId="{FA435C63-5D4E-44DA-94D7-4677DBE4CFC6}" srcOrd="1" destOrd="0" presId="urn:microsoft.com/office/officeart/2008/layout/HorizontalMultiLevelHierarchy"/>
    <dgm:cxn modelId="{97DB8F6D-7EB6-45F3-8104-5A12AADA7AAF}" type="presParOf" srcId="{FA435C63-5D4E-44DA-94D7-4677DBE4CFC6}" destId="{27D535E4-BE70-4E2F-A97D-CBAC51353A2F}" srcOrd="0" destOrd="0" presId="urn:microsoft.com/office/officeart/2008/layout/HorizontalMultiLevelHierarchy"/>
    <dgm:cxn modelId="{356C4104-3933-42B4-94A5-6D4F7E8FA5EA}" type="presParOf" srcId="{27D535E4-BE70-4E2F-A97D-CBAC51353A2F}" destId="{B1B7C807-0E04-44EB-A334-F27A369D2A7E}" srcOrd="0" destOrd="0" presId="urn:microsoft.com/office/officeart/2008/layout/HorizontalMultiLevelHierarchy"/>
    <dgm:cxn modelId="{F8A689EB-B9F9-4A28-A4FB-AC29F3E6AE15}" type="presParOf" srcId="{FA435C63-5D4E-44DA-94D7-4677DBE4CFC6}" destId="{F7F4A6A7-33B4-4EBD-8D9B-27B88C6C3C33}" srcOrd="1" destOrd="0" presId="urn:microsoft.com/office/officeart/2008/layout/HorizontalMultiLevelHierarchy"/>
    <dgm:cxn modelId="{601761A7-BEC1-4BA3-A440-0ACD2B8FFAA6}" type="presParOf" srcId="{F7F4A6A7-33B4-4EBD-8D9B-27B88C6C3C33}" destId="{DDAF6C0B-86A7-44C0-BCA3-38EB18E05205}" srcOrd="0" destOrd="0" presId="urn:microsoft.com/office/officeart/2008/layout/HorizontalMultiLevelHierarchy"/>
    <dgm:cxn modelId="{6107A079-51FD-439C-9733-E8250FAD9972}" type="presParOf" srcId="{F7F4A6A7-33B4-4EBD-8D9B-27B88C6C3C33}" destId="{DBD3F897-06FE-4949-98A6-1B725FA8B179}" srcOrd="1" destOrd="0" presId="urn:microsoft.com/office/officeart/2008/layout/HorizontalMultiLevelHierarchy"/>
    <dgm:cxn modelId="{69BA8AA6-1391-456C-9DFA-4F66F43FBFC9}" type="presParOf" srcId="{DBD3F897-06FE-4949-98A6-1B725FA8B179}" destId="{7BD20569-EB37-4B5F-91A9-4CFDD4A0B448}" srcOrd="0" destOrd="0" presId="urn:microsoft.com/office/officeart/2008/layout/HorizontalMultiLevelHierarchy"/>
    <dgm:cxn modelId="{726865FB-DFFF-464B-865B-A7E56BA57536}" type="presParOf" srcId="{7BD20569-EB37-4B5F-91A9-4CFDD4A0B448}" destId="{2927C58D-F057-4869-AFF3-746FE18F8915}" srcOrd="0" destOrd="0" presId="urn:microsoft.com/office/officeart/2008/layout/HorizontalMultiLevelHierarchy"/>
    <dgm:cxn modelId="{90B1BBB0-7B76-4EE3-8FEB-663AFE0CEDE4}" type="presParOf" srcId="{DBD3F897-06FE-4949-98A6-1B725FA8B179}" destId="{8A568ED4-6164-4DE6-BC78-D54FA48DC0FF}" srcOrd="1" destOrd="0" presId="urn:microsoft.com/office/officeart/2008/layout/HorizontalMultiLevelHierarchy"/>
    <dgm:cxn modelId="{0519AFD4-9B49-4BA5-8FD4-D9B973024334}" type="presParOf" srcId="{8A568ED4-6164-4DE6-BC78-D54FA48DC0FF}" destId="{3E58F375-E103-4FE3-B4C5-D6F1152DC339}" srcOrd="0" destOrd="0" presId="urn:microsoft.com/office/officeart/2008/layout/HorizontalMultiLevelHierarchy"/>
    <dgm:cxn modelId="{CD19BCB1-CA56-4963-A4FD-1357A8A93CE9}" type="presParOf" srcId="{8A568ED4-6164-4DE6-BC78-D54FA48DC0FF}" destId="{903E83F4-5C74-4172-ADF7-4ADCDFD7C71C}" srcOrd="1" destOrd="0" presId="urn:microsoft.com/office/officeart/2008/layout/HorizontalMultiLevelHierarchy"/>
    <dgm:cxn modelId="{6F966ECD-C8B7-4FE9-9D7F-C03D65DD99A9}" type="presParOf" srcId="{903E83F4-5C74-4172-ADF7-4ADCDFD7C71C}" destId="{4BE4F70D-14D6-4072-95DF-62AA7A25D2B9}" srcOrd="0" destOrd="0" presId="urn:microsoft.com/office/officeart/2008/layout/HorizontalMultiLevelHierarchy"/>
    <dgm:cxn modelId="{EE09F89C-8818-4B65-A20E-10F5038ECA58}" type="presParOf" srcId="{4BE4F70D-14D6-4072-95DF-62AA7A25D2B9}" destId="{A3B1EBA8-6B31-4441-856D-4FF04EF1C7CA}" srcOrd="0" destOrd="0" presId="urn:microsoft.com/office/officeart/2008/layout/HorizontalMultiLevelHierarchy"/>
    <dgm:cxn modelId="{B0D0F678-25FC-464C-8DE7-E09A769BC646}" type="presParOf" srcId="{903E83F4-5C74-4172-ADF7-4ADCDFD7C71C}" destId="{C2C5B7C8-0125-4713-8DE4-2EEB3385F7D8}" srcOrd="1" destOrd="0" presId="urn:microsoft.com/office/officeart/2008/layout/HorizontalMultiLevelHierarchy"/>
    <dgm:cxn modelId="{73D0E3DF-8902-415C-A06E-8C090E2CE04D}" type="presParOf" srcId="{C2C5B7C8-0125-4713-8DE4-2EEB3385F7D8}" destId="{B059DAC2-EF2E-4A67-8DB7-08F5FD9C88D9}" srcOrd="0" destOrd="0" presId="urn:microsoft.com/office/officeart/2008/layout/HorizontalMultiLevelHierarchy"/>
    <dgm:cxn modelId="{BA2AB0CC-24A7-4DBD-8459-44A6F3E600D1}" type="presParOf" srcId="{C2C5B7C8-0125-4713-8DE4-2EEB3385F7D8}" destId="{9D181A38-10F8-4622-BB46-6B693BE79DEC}" srcOrd="1" destOrd="0" presId="urn:microsoft.com/office/officeart/2008/layout/HorizontalMultiLevelHierarchy"/>
    <dgm:cxn modelId="{505D9EC6-5775-473B-917A-C6CB1411347B}" type="presParOf" srcId="{9D181A38-10F8-4622-BB46-6B693BE79DEC}" destId="{8CE6C500-239A-4330-9A6D-75535C7C14DF}" srcOrd="0" destOrd="0" presId="urn:microsoft.com/office/officeart/2008/layout/HorizontalMultiLevelHierarchy"/>
    <dgm:cxn modelId="{6E682C87-D58A-4BF6-8F41-82622EB287CE}" type="presParOf" srcId="{8CE6C500-239A-4330-9A6D-75535C7C14DF}" destId="{E38C1366-C9D5-428D-AFDB-6370C6D7DCA9}" srcOrd="0" destOrd="0" presId="urn:microsoft.com/office/officeart/2008/layout/HorizontalMultiLevelHierarchy"/>
    <dgm:cxn modelId="{8C508CB6-1224-48B8-8FD3-78A979E57F70}" type="presParOf" srcId="{9D181A38-10F8-4622-BB46-6B693BE79DEC}" destId="{6ABF22B3-6FE8-43CF-A382-C99FFDB795AB}" srcOrd="1" destOrd="0" presId="urn:microsoft.com/office/officeart/2008/layout/HorizontalMultiLevelHierarchy"/>
    <dgm:cxn modelId="{C210D5E8-7060-4F45-A2CE-DD175523A4D6}" type="presParOf" srcId="{6ABF22B3-6FE8-43CF-A382-C99FFDB795AB}" destId="{80B3A3C4-0A78-4CFF-9A53-B21A40297E16}" srcOrd="0" destOrd="0" presId="urn:microsoft.com/office/officeart/2008/layout/HorizontalMultiLevelHierarchy"/>
    <dgm:cxn modelId="{62A9D480-014C-4795-A0D8-AC3101887A64}" type="presParOf" srcId="{6ABF22B3-6FE8-43CF-A382-C99FFDB795AB}" destId="{05B164BD-341A-4080-998F-3792AA7AED14}" srcOrd="1" destOrd="0" presId="urn:microsoft.com/office/officeart/2008/layout/HorizontalMultiLevelHierarchy"/>
    <dgm:cxn modelId="{98A55A83-09B7-4B3A-AC2D-338C73E0A0A4}" type="presParOf" srcId="{9D181A38-10F8-4622-BB46-6B693BE79DEC}" destId="{C4F5E4DB-5B9B-478E-A747-9E026EC8B748}" srcOrd="2" destOrd="0" presId="urn:microsoft.com/office/officeart/2008/layout/HorizontalMultiLevelHierarchy"/>
    <dgm:cxn modelId="{4B635FC6-31AF-4180-8A93-0837D78E02F0}" type="presParOf" srcId="{C4F5E4DB-5B9B-478E-A747-9E026EC8B748}" destId="{AAEDDB9F-5AD6-4750-AB4C-0E4D60724D63}" srcOrd="0" destOrd="0" presId="urn:microsoft.com/office/officeart/2008/layout/HorizontalMultiLevelHierarchy"/>
    <dgm:cxn modelId="{54102031-5DC2-45F8-9ADE-9507E2C8A32D}" type="presParOf" srcId="{9D181A38-10F8-4622-BB46-6B693BE79DEC}" destId="{9C990007-D6CA-4BC7-BDB0-99CAC4ACD232}" srcOrd="3" destOrd="0" presId="urn:microsoft.com/office/officeart/2008/layout/HorizontalMultiLevelHierarchy"/>
    <dgm:cxn modelId="{E7997B5E-52A2-4ED2-83F6-0D450F8D29D1}" type="presParOf" srcId="{9C990007-D6CA-4BC7-BDB0-99CAC4ACD232}" destId="{EC96CBDB-6F8F-4C7A-AA64-46533D388703}" srcOrd="0" destOrd="0" presId="urn:microsoft.com/office/officeart/2008/layout/HorizontalMultiLevelHierarchy"/>
    <dgm:cxn modelId="{963CEDC2-3D5F-483F-9C3F-844B958501CA}" type="presParOf" srcId="{9C990007-D6CA-4BC7-BDB0-99CAC4ACD232}" destId="{18635C04-1D89-44F5-9D62-107DCEFB350D}" srcOrd="1" destOrd="0" presId="urn:microsoft.com/office/officeart/2008/layout/HorizontalMultiLevelHierarchy"/>
    <dgm:cxn modelId="{6A4C1C00-B844-4B80-9063-5C0B5A0897B8}" type="presParOf" srcId="{903E83F4-5C74-4172-ADF7-4ADCDFD7C71C}" destId="{A136495B-CB6F-4F10-94C2-C063D56871FA}" srcOrd="2" destOrd="0" presId="urn:microsoft.com/office/officeart/2008/layout/HorizontalMultiLevelHierarchy"/>
    <dgm:cxn modelId="{3CB38987-F3D3-479A-995D-BFE915229298}" type="presParOf" srcId="{A136495B-CB6F-4F10-94C2-C063D56871FA}" destId="{1B776DD1-A135-4CC2-A0A1-B5975B53864D}" srcOrd="0" destOrd="0" presId="urn:microsoft.com/office/officeart/2008/layout/HorizontalMultiLevelHierarchy"/>
    <dgm:cxn modelId="{44F12196-50B6-4C34-AE32-F2D74C167F8B}" type="presParOf" srcId="{903E83F4-5C74-4172-ADF7-4ADCDFD7C71C}" destId="{BD54F14C-CD45-4CA9-B54A-D80C833A7CF9}" srcOrd="3" destOrd="0" presId="urn:microsoft.com/office/officeart/2008/layout/HorizontalMultiLevelHierarchy"/>
    <dgm:cxn modelId="{09E0227F-5500-463D-AB40-FD60F4E5BAB2}" type="presParOf" srcId="{BD54F14C-CD45-4CA9-B54A-D80C833A7CF9}" destId="{8B8AFCA6-BD09-458C-8288-E9B1B1412119}" srcOrd="0" destOrd="0" presId="urn:microsoft.com/office/officeart/2008/layout/HorizontalMultiLevelHierarchy"/>
    <dgm:cxn modelId="{201AE79D-4E1A-4DC3-914D-90F5856C89CD}" type="presParOf" srcId="{BD54F14C-CD45-4CA9-B54A-D80C833A7CF9}" destId="{CE2ECC75-1856-47DD-A2CC-3D1A689291C9}" srcOrd="1" destOrd="0" presId="urn:microsoft.com/office/officeart/2008/layout/HorizontalMultiLevelHierarchy"/>
    <dgm:cxn modelId="{4FDCF76F-CE9B-4EC0-914C-4BFB6BA7E5F5}" type="presParOf" srcId="{DBD3F897-06FE-4949-98A6-1B725FA8B179}" destId="{DDEE50AB-1ECC-4283-95BC-07089C334C02}" srcOrd="2" destOrd="0" presId="urn:microsoft.com/office/officeart/2008/layout/HorizontalMultiLevelHierarchy"/>
    <dgm:cxn modelId="{8917A344-B2C1-44EC-A095-03AC5B37BE86}" type="presParOf" srcId="{DDEE50AB-1ECC-4283-95BC-07089C334C02}" destId="{4211161F-49A9-483E-9C79-BBE7CBCC07E5}" srcOrd="0" destOrd="0" presId="urn:microsoft.com/office/officeart/2008/layout/HorizontalMultiLevelHierarchy"/>
    <dgm:cxn modelId="{F11CE174-C02D-4022-876F-7A192ED09896}" type="presParOf" srcId="{DBD3F897-06FE-4949-98A6-1B725FA8B179}" destId="{ADFE8BF9-1504-462E-9FD7-2175238A0BE1}" srcOrd="3" destOrd="0" presId="urn:microsoft.com/office/officeart/2008/layout/HorizontalMultiLevelHierarchy"/>
    <dgm:cxn modelId="{55FCD4E5-926C-4F8E-A860-B61E732D9F3F}" type="presParOf" srcId="{ADFE8BF9-1504-462E-9FD7-2175238A0BE1}" destId="{41C41565-B41F-4B7A-9971-7D996619FAF7}" srcOrd="0" destOrd="0" presId="urn:microsoft.com/office/officeart/2008/layout/HorizontalMultiLevelHierarchy"/>
    <dgm:cxn modelId="{961F05A7-2D8E-4680-AE8D-188BC67FA3D5}" type="presParOf" srcId="{ADFE8BF9-1504-462E-9FD7-2175238A0BE1}" destId="{8CEFF105-5AC7-4AFE-B39D-0AF310CAE314}" srcOrd="1" destOrd="0" presId="urn:microsoft.com/office/officeart/2008/layout/HorizontalMultiLevelHierarchy"/>
    <dgm:cxn modelId="{5E5968D5-651D-494F-A501-46544E2F5CF6}" type="presParOf" srcId="{8CEFF105-5AC7-4AFE-B39D-0AF310CAE314}" destId="{E41A0CE3-151C-4967-81BE-83BE1A39123A}" srcOrd="0" destOrd="0" presId="urn:microsoft.com/office/officeart/2008/layout/HorizontalMultiLevelHierarchy"/>
    <dgm:cxn modelId="{9FCE5D81-DC5D-4885-B0FE-771DC01E8658}" type="presParOf" srcId="{E41A0CE3-151C-4967-81BE-83BE1A39123A}" destId="{5AE5FB2B-0039-45F4-A23A-F4A3076094E2}" srcOrd="0" destOrd="0" presId="urn:microsoft.com/office/officeart/2008/layout/HorizontalMultiLevelHierarchy"/>
    <dgm:cxn modelId="{DCA7A04D-4162-4F33-AE0A-FE1CBB4593BE}" type="presParOf" srcId="{8CEFF105-5AC7-4AFE-B39D-0AF310CAE314}" destId="{756597BA-AD28-4852-AA2C-A1B427C98774}" srcOrd="1" destOrd="0" presId="urn:microsoft.com/office/officeart/2008/layout/HorizontalMultiLevelHierarchy"/>
    <dgm:cxn modelId="{8BD6E225-C816-4386-97E7-5638227EBB2D}" type="presParOf" srcId="{756597BA-AD28-4852-AA2C-A1B427C98774}" destId="{C0401FF3-FAB8-47DE-8D3F-919DAC551C21}" srcOrd="0" destOrd="0" presId="urn:microsoft.com/office/officeart/2008/layout/HorizontalMultiLevelHierarchy"/>
    <dgm:cxn modelId="{276792E3-FB92-4692-AF0F-3D1055DFA970}" type="presParOf" srcId="{756597BA-AD28-4852-AA2C-A1B427C98774}" destId="{29BE2859-E00A-4DD7-B76C-6FF0F10755AC}" srcOrd="1" destOrd="0" presId="urn:microsoft.com/office/officeart/2008/layout/HorizontalMultiLevelHierarchy"/>
    <dgm:cxn modelId="{6CB11D05-FB20-4EC9-B95C-58B6F27BDAA4}" type="presParOf" srcId="{8CEFF105-5AC7-4AFE-B39D-0AF310CAE314}" destId="{CBFD97FC-A256-4863-8C51-72DDDDDEEC24}" srcOrd="2" destOrd="0" presId="urn:microsoft.com/office/officeart/2008/layout/HorizontalMultiLevelHierarchy"/>
    <dgm:cxn modelId="{8A915B38-EFFC-4ADD-91A2-32F43E87F2FC}" type="presParOf" srcId="{CBFD97FC-A256-4863-8C51-72DDDDDEEC24}" destId="{3F1237B1-0468-4481-BD02-789ACB30C29D}" srcOrd="0" destOrd="0" presId="urn:microsoft.com/office/officeart/2008/layout/HorizontalMultiLevelHierarchy"/>
    <dgm:cxn modelId="{8C0FA2BE-6175-4FAD-AB97-C6352519EA9F}" type="presParOf" srcId="{8CEFF105-5AC7-4AFE-B39D-0AF310CAE314}" destId="{7C02F9A3-484D-48B1-83D5-1F12A36A3E95}" srcOrd="3" destOrd="0" presId="urn:microsoft.com/office/officeart/2008/layout/HorizontalMultiLevelHierarchy"/>
    <dgm:cxn modelId="{724F9785-064C-42C8-92D2-0EC65BC4D256}" type="presParOf" srcId="{7C02F9A3-484D-48B1-83D5-1F12A36A3E95}" destId="{C1461F4F-6846-4F1A-AB07-CA3D2FF33FAE}" srcOrd="0" destOrd="0" presId="urn:microsoft.com/office/officeart/2008/layout/HorizontalMultiLevelHierarchy"/>
    <dgm:cxn modelId="{651FE9E2-C377-483C-8160-AB9D4B003949}" type="presParOf" srcId="{7C02F9A3-484D-48B1-83D5-1F12A36A3E95}" destId="{D6155A0D-0FB3-4306-B8F0-B0B5182AAC11}" srcOrd="1" destOrd="0" presId="urn:microsoft.com/office/officeart/2008/layout/HorizontalMultiLevelHierarchy"/>
    <dgm:cxn modelId="{AD16B103-B010-494E-B9EA-8FBD57BF493D}" type="presParOf" srcId="{FA435C63-5D4E-44DA-94D7-4677DBE4CFC6}" destId="{CF87B3CD-BBFA-43DB-881F-3BABEA0FCD04}" srcOrd="2" destOrd="0" presId="urn:microsoft.com/office/officeart/2008/layout/HorizontalMultiLevelHierarchy"/>
    <dgm:cxn modelId="{698AD6C6-D1D7-4E55-9723-DEE396C770E5}" type="presParOf" srcId="{CF87B3CD-BBFA-43DB-881F-3BABEA0FCD04}" destId="{0D7AC0B1-686B-4A83-A913-8B9AFEEDEFA8}" srcOrd="0" destOrd="0" presId="urn:microsoft.com/office/officeart/2008/layout/HorizontalMultiLevelHierarchy"/>
    <dgm:cxn modelId="{F6DE76DC-05D8-42DA-A9F4-55894D6771C6}" type="presParOf" srcId="{FA435C63-5D4E-44DA-94D7-4677DBE4CFC6}" destId="{585E5B6B-7203-461B-BBCE-69EB47465A0E}" srcOrd="3" destOrd="0" presId="urn:microsoft.com/office/officeart/2008/layout/HorizontalMultiLevelHierarchy"/>
    <dgm:cxn modelId="{27D2367E-F107-4B53-8AD6-C041B5BE94A5}" type="presParOf" srcId="{585E5B6B-7203-461B-BBCE-69EB47465A0E}" destId="{10A35B76-4518-47E5-B3EE-C0DEF5DB0BB0}" srcOrd="0" destOrd="0" presId="urn:microsoft.com/office/officeart/2008/layout/HorizontalMultiLevelHierarchy"/>
    <dgm:cxn modelId="{94C236FE-6D01-4168-B09A-03EB04A205A7}" type="presParOf" srcId="{585E5B6B-7203-461B-BBCE-69EB47465A0E}" destId="{5E4A5E7B-AE76-451C-8ECD-30EC2EFBDD8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7B3CD-BBFA-43DB-881F-3BABEA0FCD04}">
      <dsp:nvSpPr>
        <dsp:cNvPr id="0" name=""/>
        <dsp:cNvSpPr/>
      </dsp:nvSpPr>
      <dsp:spPr>
        <a:xfrm>
          <a:off x="7009240" y="2978947"/>
          <a:ext cx="304737" cy="1699624"/>
        </a:xfrm>
        <a:custGeom>
          <a:avLst/>
          <a:gdLst/>
          <a:ahLst/>
          <a:cxnLst/>
          <a:rect l="0" t="0" r="0" b="0"/>
          <a:pathLst>
            <a:path>
              <a:moveTo>
                <a:pt x="304737" y="0"/>
              </a:moveTo>
              <a:lnTo>
                <a:pt x="152368" y="0"/>
              </a:lnTo>
              <a:lnTo>
                <a:pt x="152368" y="1699624"/>
              </a:lnTo>
              <a:lnTo>
                <a:pt x="0" y="169962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7118441" y="3785591"/>
        <a:ext cx="86336" cy="86336"/>
      </dsp:txXfrm>
    </dsp:sp>
    <dsp:sp modelId="{CBFD97FC-A256-4863-8C51-72DDDDDEEC24}">
      <dsp:nvSpPr>
        <dsp:cNvPr id="0" name=""/>
        <dsp:cNvSpPr/>
      </dsp:nvSpPr>
      <dsp:spPr>
        <a:xfrm>
          <a:off x="1523685" y="3269283"/>
          <a:ext cx="2133448" cy="290336"/>
        </a:xfrm>
        <a:custGeom>
          <a:avLst/>
          <a:gdLst/>
          <a:ahLst/>
          <a:cxnLst/>
          <a:rect l="0" t="0" r="0" b="0"/>
          <a:pathLst>
            <a:path>
              <a:moveTo>
                <a:pt x="2133448" y="0"/>
              </a:moveTo>
              <a:lnTo>
                <a:pt x="1066724" y="0"/>
              </a:lnTo>
              <a:lnTo>
                <a:pt x="1066724" y="290336"/>
              </a:lnTo>
              <a:lnTo>
                <a:pt x="0" y="29033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536581" y="3360624"/>
        <a:ext cx="107655" cy="107655"/>
      </dsp:txXfrm>
    </dsp:sp>
    <dsp:sp modelId="{E41A0CE3-151C-4967-81BE-83BE1A39123A}">
      <dsp:nvSpPr>
        <dsp:cNvPr id="0" name=""/>
        <dsp:cNvSpPr/>
      </dsp:nvSpPr>
      <dsp:spPr>
        <a:xfrm>
          <a:off x="1523685" y="2978947"/>
          <a:ext cx="2133448" cy="290336"/>
        </a:xfrm>
        <a:custGeom>
          <a:avLst/>
          <a:gdLst/>
          <a:ahLst/>
          <a:cxnLst/>
          <a:rect l="0" t="0" r="0" b="0"/>
          <a:pathLst>
            <a:path>
              <a:moveTo>
                <a:pt x="2133448" y="290336"/>
              </a:moveTo>
              <a:lnTo>
                <a:pt x="1066724" y="290336"/>
              </a:lnTo>
              <a:lnTo>
                <a:pt x="1066724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536581" y="3070287"/>
        <a:ext cx="107655" cy="107655"/>
      </dsp:txXfrm>
    </dsp:sp>
    <dsp:sp modelId="{DDEE50AB-1ECC-4283-95BC-07089C334C02}">
      <dsp:nvSpPr>
        <dsp:cNvPr id="0" name=""/>
        <dsp:cNvSpPr/>
      </dsp:nvSpPr>
      <dsp:spPr>
        <a:xfrm>
          <a:off x="5180818" y="2688611"/>
          <a:ext cx="304737" cy="580672"/>
        </a:xfrm>
        <a:custGeom>
          <a:avLst/>
          <a:gdLst/>
          <a:ahLst/>
          <a:cxnLst/>
          <a:rect l="0" t="0" r="0" b="0"/>
          <a:pathLst>
            <a:path>
              <a:moveTo>
                <a:pt x="304737" y="0"/>
              </a:moveTo>
              <a:lnTo>
                <a:pt x="152368" y="0"/>
              </a:lnTo>
              <a:lnTo>
                <a:pt x="152368" y="580672"/>
              </a:lnTo>
              <a:lnTo>
                <a:pt x="0" y="58067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16792" y="2962553"/>
        <a:ext cx="32788" cy="32788"/>
      </dsp:txXfrm>
    </dsp:sp>
    <dsp:sp modelId="{A136495B-CB6F-4F10-94C2-C063D56871FA}">
      <dsp:nvSpPr>
        <dsp:cNvPr id="0" name=""/>
        <dsp:cNvSpPr/>
      </dsp:nvSpPr>
      <dsp:spPr>
        <a:xfrm>
          <a:off x="3352396" y="2107938"/>
          <a:ext cx="304737" cy="290336"/>
        </a:xfrm>
        <a:custGeom>
          <a:avLst/>
          <a:gdLst/>
          <a:ahLst/>
          <a:cxnLst/>
          <a:rect l="0" t="0" r="0" b="0"/>
          <a:pathLst>
            <a:path>
              <a:moveTo>
                <a:pt x="304737" y="0"/>
              </a:moveTo>
              <a:lnTo>
                <a:pt x="152368" y="0"/>
              </a:lnTo>
              <a:lnTo>
                <a:pt x="152368" y="290336"/>
              </a:lnTo>
              <a:lnTo>
                <a:pt x="0" y="29033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4242" y="2242584"/>
        <a:ext cx="21045" cy="21045"/>
      </dsp:txXfrm>
    </dsp:sp>
    <dsp:sp modelId="{C4F5E4DB-5B9B-478E-A747-9E026EC8B748}">
      <dsp:nvSpPr>
        <dsp:cNvPr id="0" name=""/>
        <dsp:cNvSpPr/>
      </dsp:nvSpPr>
      <dsp:spPr>
        <a:xfrm>
          <a:off x="1523974" y="1817602"/>
          <a:ext cx="304737" cy="290336"/>
        </a:xfrm>
        <a:custGeom>
          <a:avLst/>
          <a:gdLst/>
          <a:ahLst/>
          <a:cxnLst/>
          <a:rect l="0" t="0" r="0" b="0"/>
          <a:pathLst>
            <a:path>
              <a:moveTo>
                <a:pt x="304737" y="0"/>
              </a:moveTo>
              <a:lnTo>
                <a:pt x="152368" y="0"/>
              </a:lnTo>
              <a:lnTo>
                <a:pt x="152368" y="290336"/>
              </a:lnTo>
              <a:lnTo>
                <a:pt x="0" y="29033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65820" y="1952247"/>
        <a:ext cx="21045" cy="21045"/>
      </dsp:txXfrm>
    </dsp:sp>
    <dsp:sp modelId="{8CE6C500-239A-4330-9A6D-75535C7C14DF}">
      <dsp:nvSpPr>
        <dsp:cNvPr id="0" name=""/>
        <dsp:cNvSpPr/>
      </dsp:nvSpPr>
      <dsp:spPr>
        <a:xfrm>
          <a:off x="1523974" y="1527265"/>
          <a:ext cx="304737" cy="290336"/>
        </a:xfrm>
        <a:custGeom>
          <a:avLst/>
          <a:gdLst/>
          <a:ahLst/>
          <a:cxnLst/>
          <a:rect l="0" t="0" r="0" b="0"/>
          <a:pathLst>
            <a:path>
              <a:moveTo>
                <a:pt x="304737" y="290336"/>
              </a:moveTo>
              <a:lnTo>
                <a:pt x="152368" y="290336"/>
              </a:lnTo>
              <a:lnTo>
                <a:pt x="152368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65820" y="1661911"/>
        <a:ext cx="21045" cy="21045"/>
      </dsp:txXfrm>
    </dsp:sp>
    <dsp:sp modelId="{4BE4F70D-14D6-4072-95DF-62AA7A25D2B9}">
      <dsp:nvSpPr>
        <dsp:cNvPr id="0" name=""/>
        <dsp:cNvSpPr/>
      </dsp:nvSpPr>
      <dsp:spPr>
        <a:xfrm>
          <a:off x="3352396" y="1817602"/>
          <a:ext cx="304737" cy="290336"/>
        </a:xfrm>
        <a:custGeom>
          <a:avLst/>
          <a:gdLst/>
          <a:ahLst/>
          <a:cxnLst/>
          <a:rect l="0" t="0" r="0" b="0"/>
          <a:pathLst>
            <a:path>
              <a:moveTo>
                <a:pt x="304737" y="290336"/>
              </a:moveTo>
              <a:lnTo>
                <a:pt x="152368" y="290336"/>
              </a:lnTo>
              <a:lnTo>
                <a:pt x="152368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4242" y="1952247"/>
        <a:ext cx="21045" cy="21045"/>
      </dsp:txXfrm>
    </dsp:sp>
    <dsp:sp modelId="{7BD20569-EB37-4B5F-91A9-4CFDD4A0B448}">
      <dsp:nvSpPr>
        <dsp:cNvPr id="0" name=""/>
        <dsp:cNvSpPr/>
      </dsp:nvSpPr>
      <dsp:spPr>
        <a:xfrm>
          <a:off x="5180818" y="2107938"/>
          <a:ext cx="304737" cy="580672"/>
        </a:xfrm>
        <a:custGeom>
          <a:avLst/>
          <a:gdLst/>
          <a:ahLst/>
          <a:cxnLst/>
          <a:rect l="0" t="0" r="0" b="0"/>
          <a:pathLst>
            <a:path>
              <a:moveTo>
                <a:pt x="304737" y="580672"/>
              </a:moveTo>
              <a:lnTo>
                <a:pt x="152368" y="580672"/>
              </a:lnTo>
              <a:lnTo>
                <a:pt x="152368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16792" y="2381880"/>
        <a:ext cx="32788" cy="32788"/>
      </dsp:txXfrm>
    </dsp:sp>
    <dsp:sp modelId="{27D535E4-BE70-4E2F-A97D-CBAC51353A2F}">
      <dsp:nvSpPr>
        <dsp:cNvPr id="0" name=""/>
        <dsp:cNvSpPr/>
      </dsp:nvSpPr>
      <dsp:spPr>
        <a:xfrm>
          <a:off x="7009240" y="2688611"/>
          <a:ext cx="304737" cy="290336"/>
        </a:xfrm>
        <a:custGeom>
          <a:avLst/>
          <a:gdLst/>
          <a:ahLst/>
          <a:cxnLst/>
          <a:rect l="0" t="0" r="0" b="0"/>
          <a:pathLst>
            <a:path>
              <a:moveTo>
                <a:pt x="304737" y="290336"/>
              </a:moveTo>
              <a:lnTo>
                <a:pt x="152368" y="290336"/>
              </a:lnTo>
              <a:lnTo>
                <a:pt x="152368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51086" y="2823256"/>
        <a:ext cx="21045" cy="21045"/>
      </dsp:txXfrm>
    </dsp:sp>
    <dsp:sp modelId="{D635DDCA-B0B2-4101-B109-ED8A01999649}">
      <dsp:nvSpPr>
        <dsp:cNvPr id="0" name=""/>
        <dsp:cNvSpPr/>
      </dsp:nvSpPr>
      <dsp:spPr>
        <a:xfrm rot="5400000">
          <a:off x="6323777" y="2746678"/>
          <a:ext cx="2444937" cy="464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EVA</a:t>
          </a:r>
          <a:endParaRPr lang="en-US" sz="3000" kern="1200"/>
        </a:p>
      </dsp:txBody>
      <dsp:txXfrm>
        <a:off x="6323777" y="2746678"/>
        <a:ext cx="2444937" cy="464538"/>
      </dsp:txXfrm>
    </dsp:sp>
    <dsp:sp modelId="{DDAF6C0B-86A7-44C0-BCA3-38EB18E05205}">
      <dsp:nvSpPr>
        <dsp:cNvPr id="0" name=""/>
        <dsp:cNvSpPr/>
      </dsp:nvSpPr>
      <dsp:spPr>
        <a:xfrm>
          <a:off x="5485555" y="2456342"/>
          <a:ext cx="1523685" cy="4645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ROIC</a:t>
          </a:r>
          <a:endParaRPr lang="en-US" sz="1500" kern="1200"/>
        </a:p>
      </dsp:txBody>
      <dsp:txXfrm>
        <a:off x="5485555" y="2456342"/>
        <a:ext cx="1523685" cy="464538"/>
      </dsp:txXfrm>
    </dsp:sp>
    <dsp:sp modelId="{3E58F375-E103-4FE3-B4C5-D6F1152DC339}">
      <dsp:nvSpPr>
        <dsp:cNvPr id="0" name=""/>
        <dsp:cNvSpPr/>
      </dsp:nvSpPr>
      <dsp:spPr>
        <a:xfrm>
          <a:off x="3657133" y="1875669"/>
          <a:ext cx="1523685" cy="4645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Operating Margin</a:t>
          </a:r>
          <a:endParaRPr lang="en-US" sz="1500" kern="1200"/>
        </a:p>
      </dsp:txBody>
      <dsp:txXfrm>
        <a:off x="3657133" y="1875669"/>
        <a:ext cx="1523685" cy="464538"/>
      </dsp:txXfrm>
    </dsp:sp>
    <dsp:sp modelId="{B059DAC2-EF2E-4A67-8DB7-08F5FD9C88D9}">
      <dsp:nvSpPr>
        <dsp:cNvPr id="0" name=""/>
        <dsp:cNvSpPr/>
      </dsp:nvSpPr>
      <dsp:spPr>
        <a:xfrm>
          <a:off x="1828711" y="1585333"/>
          <a:ext cx="1523685" cy="4645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Contribution Margin</a:t>
          </a:r>
          <a:endParaRPr lang="en-US" sz="1500" kern="1200"/>
        </a:p>
      </dsp:txBody>
      <dsp:txXfrm>
        <a:off x="1828711" y="1585333"/>
        <a:ext cx="1523685" cy="464538"/>
      </dsp:txXfrm>
    </dsp:sp>
    <dsp:sp modelId="{80B3A3C4-0A78-4CFF-9A53-B21A40297E16}">
      <dsp:nvSpPr>
        <dsp:cNvPr id="0" name=""/>
        <dsp:cNvSpPr/>
      </dsp:nvSpPr>
      <dsp:spPr>
        <a:xfrm>
          <a:off x="289" y="1294996"/>
          <a:ext cx="1523685" cy="4645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Revenue</a:t>
          </a:r>
          <a:endParaRPr lang="en-US" sz="1500" kern="1200"/>
        </a:p>
      </dsp:txBody>
      <dsp:txXfrm>
        <a:off x="289" y="1294996"/>
        <a:ext cx="1523685" cy="464538"/>
      </dsp:txXfrm>
    </dsp:sp>
    <dsp:sp modelId="{EC96CBDB-6F8F-4C7A-AA64-46533D388703}">
      <dsp:nvSpPr>
        <dsp:cNvPr id="0" name=""/>
        <dsp:cNvSpPr/>
      </dsp:nvSpPr>
      <dsp:spPr>
        <a:xfrm>
          <a:off x="289" y="1875669"/>
          <a:ext cx="1523685" cy="4645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Expenses</a:t>
          </a:r>
          <a:endParaRPr lang="en-US" sz="1500" kern="1200"/>
        </a:p>
      </dsp:txBody>
      <dsp:txXfrm>
        <a:off x="289" y="1875669"/>
        <a:ext cx="1523685" cy="464538"/>
      </dsp:txXfrm>
    </dsp:sp>
    <dsp:sp modelId="{8B8AFCA6-BD09-458C-8288-E9B1B1412119}">
      <dsp:nvSpPr>
        <dsp:cNvPr id="0" name=""/>
        <dsp:cNvSpPr/>
      </dsp:nvSpPr>
      <dsp:spPr>
        <a:xfrm>
          <a:off x="1828711" y="2166005"/>
          <a:ext cx="1523685" cy="4645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Tax</a:t>
          </a:r>
          <a:endParaRPr lang="en-US" sz="1500" kern="1200"/>
        </a:p>
      </dsp:txBody>
      <dsp:txXfrm>
        <a:off x="1828711" y="2166005"/>
        <a:ext cx="1523685" cy="464538"/>
      </dsp:txXfrm>
    </dsp:sp>
    <dsp:sp modelId="{41C41565-B41F-4B7A-9971-7D996619FAF7}">
      <dsp:nvSpPr>
        <dsp:cNvPr id="0" name=""/>
        <dsp:cNvSpPr/>
      </dsp:nvSpPr>
      <dsp:spPr>
        <a:xfrm>
          <a:off x="3657133" y="3037014"/>
          <a:ext cx="1523685" cy="4645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Invested Capital</a:t>
          </a:r>
          <a:endParaRPr lang="en-US" sz="1500" kern="1200"/>
        </a:p>
      </dsp:txBody>
      <dsp:txXfrm>
        <a:off x="3657133" y="3037014"/>
        <a:ext cx="1523685" cy="464538"/>
      </dsp:txXfrm>
    </dsp:sp>
    <dsp:sp modelId="{C0401FF3-FAB8-47DE-8D3F-919DAC551C21}">
      <dsp:nvSpPr>
        <dsp:cNvPr id="0" name=""/>
        <dsp:cNvSpPr/>
      </dsp:nvSpPr>
      <dsp:spPr>
        <a:xfrm>
          <a:off x="0" y="2746678"/>
          <a:ext cx="1523685" cy="4645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Working Capital</a:t>
          </a:r>
          <a:endParaRPr lang="en-US" sz="1500" kern="1200"/>
        </a:p>
      </dsp:txBody>
      <dsp:txXfrm>
        <a:off x="0" y="2746678"/>
        <a:ext cx="1523685" cy="464538"/>
      </dsp:txXfrm>
    </dsp:sp>
    <dsp:sp modelId="{C1461F4F-6846-4F1A-AB07-CA3D2FF33FAE}">
      <dsp:nvSpPr>
        <dsp:cNvPr id="0" name=""/>
        <dsp:cNvSpPr/>
      </dsp:nvSpPr>
      <dsp:spPr>
        <a:xfrm>
          <a:off x="0" y="3327351"/>
          <a:ext cx="1523685" cy="4645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Capital Assets</a:t>
          </a:r>
          <a:endParaRPr lang="en-US" sz="1500" kern="1200"/>
        </a:p>
      </dsp:txBody>
      <dsp:txXfrm>
        <a:off x="0" y="3327351"/>
        <a:ext cx="1523685" cy="464538"/>
      </dsp:txXfrm>
    </dsp:sp>
    <dsp:sp modelId="{10A35B76-4518-47E5-B3EE-C0DEF5DB0BB0}">
      <dsp:nvSpPr>
        <dsp:cNvPr id="0" name=""/>
        <dsp:cNvSpPr/>
      </dsp:nvSpPr>
      <dsp:spPr>
        <a:xfrm>
          <a:off x="5485555" y="4446302"/>
          <a:ext cx="1523685" cy="4645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WACC</a:t>
          </a:r>
          <a:endParaRPr lang="en-US" sz="1500" kern="1200"/>
        </a:p>
      </dsp:txBody>
      <dsp:txXfrm>
        <a:off x="5485555" y="4446302"/>
        <a:ext cx="1523685" cy="4645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7B3CD-BBFA-43DB-881F-3BABEA0FCD04}">
      <dsp:nvSpPr>
        <dsp:cNvPr id="0" name=""/>
        <dsp:cNvSpPr/>
      </dsp:nvSpPr>
      <dsp:spPr>
        <a:xfrm>
          <a:off x="5771685" y="2452982"/>
          <a:ext cx="250932" cy="239074"/>
        </a:xfrm>
        <a:custGeom>
          <a:avLst/>
          <a:gdLst/>
          <a:ahLst/>
          <a:cxnLst/>
          <a:rect l="0" t="0" r="0" b="0"/>
          <a:pathLst>
            <a:path>
              <a:moveTo>
                <a:pt x="250932" y="0"/>
              </a:moveTo>
              <a:lnTo>
                <a:pt x="125466" y="0"/>
              </a:lnTo>
              <a:lnTo>
                <a:pt x="125466" y="239074"/>
              </a:lnTo>
              <a:lnTo>
                <a:pt x="0" y="239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88486" y="2563855"/>
        <a:ext cx="17329" cy="17329"/>
      </dsp:txXfrm>
    </dsp:sp>
    <dsp:sp modelId="{CBFD97FC-A256-4863-8C51-72DDDDDEEC24}">
      <dsp:nvSpPr>
        <dsp:cNvPr id="0" name=""/>
        <dsp:cNvSpPr/>
      </dsp:nvSpPr>
      <dsp:spPr>
        <a:xfrm>
          <a:off x="2760495" y="2692057"/>
          <a:ext cx="250932" cy="239074"/>
        </a:xfrm>
        <a:custGeom>
          <a:avLst/>
          <a:gdLst/>
          <a:ahLst/>
          <a:cxnLst/>
          <a:rect l="0" t="0" r="0" b="0"/>
          <a:pathLst>
            <a:path>
              <a:moveTo>
                <a:pt x="250932" y="0"/>
              </a:moveTo>
              <a:lnTo>
                <a:pt x="125466" y="0"/>
              </a:lnTo>
              <a:lnTo>
                <a:pt x="125466" y="239074"/>
              </a:lnTo>
              <a:lnTo>
                <a:pt x="0" y="2390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77297" y="2802929"/>
        <a:ext cx="17329" cy="17329"/>
      </dsp:txXfrm>
    </dsp:sp>
    <dsp:sp modelId="{E41A0CE3-151C-4967-81BE-83BE1A39123A}">
      <dsp:nvSpPr>
        <dsp:cNvPr id="0" name=""/>
        <dsp:cNvSpPr/>
      </dsp:nvSpPr>
      <dsp:spPr>
        <a:xfrm>
          <a:off x="2760495" y="2452982"/>
          <a:ext cx="250932" cy="239074"/>
        </a:xfrm>
        <a:custGeom>
          <a:avLst/>
          <a:gdLst/>
          <a:ahLst/>
          <a:cxnLst/>
          <a:rect l="0" t="0" r="0" b="0"/>
          <a:pathLst>
            <a:path>
              <a:moveTo>
                <a:pt x="250932" y="239074"/>
              </a:moveTo>
              <a:lnTo>
                <a:pt x="125466" y="239074"/>
              </a:lnTo>
              <a:lnTo>
                <a:pt x="125466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77297" y="2563855"/>
        <a:ext cx="17329" cy="17329"/>
      </dsp:txXfrm>
    </dsp:sp>
    <dsp:sp modelId="{DDEE50AB-1ECC-4283-95BC-07089C334C02}">
      <dsp:nvSpPr>
        <dsp:cNvPr id="0" name=""/>
        <dsp:cNvSpPr/>
      </dsp:nvSpPr>
      <dsp:spPr>
        <a:xfrm>
          <a:off x="4266090" y="2213908"/>
          <a:ext cx="250932" cy="478148"/>
        </a:xfrm>
        <a:custGeom>
          <a:avLst/>
          <a:gdLst/>
          <a:ahLst/>
          <a:cxnLst/>
          <a:rect l="0" t="0" r="0" b="0"/>
          <a:pathLst>
            <a:path>
              <a:moveTo>
                <a:pt x="250932" y="0"/>
              </a:moveTo>
              <a:lnTo>
                <a:pt x="125466" y="0"/>
              </a:lnTo>
              <a:lnTo>
                <a:pt x="125466" y="478148"/>
              </a:lnTo>
              <a:lnTo>
                <a:pt x="0" y="478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8056" y="2439482"/>
        <a:ext cx="26999" cy="26999"/>
      </dsp:txXfrm>
    </dsp:sp>
    <dsp:sp modelId="{A136495B-CB6F-4F10-94C2-C063D56871FA}">
      <dsp:nvSpPr>
        <dsp:cNvPr id="0" name=""/>
        <dsp:cNvSpPr/>
      </dsp:nvSpPr>
      <dsp:spPr>
        <a:xfrm>
          <a:off x="2760495" y="1735759"/>
          <a:ext cx="250932" cy="239074"/>
        </a:xfrm>
        <a:custGeom>
          <a:avLst/>
          <a:gdLst/>
          <a:ahLst/>
          <a:cxnLst/>
          <a:rect l="0" t="0" r="0" b="0"/>
          <a:pathLst>
            <a:path>
              <a:moveTo>
                <a:pt x="250932" y="0"/>
              </a:moveTo>
              <a:lnTo>
                <a:pt x="125466" y="0"/>
              </a:lnTo>
              <a:lnTo>
                <a:pt x="125466" y="239074"/>
              </a:lnTo>
              <a:lnTo>
                <a:pt x="0" y="2390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77297" y="1846632"/>
        <a:ext cx="17329" cy="17329"/>
      </dsp:txXfrm>
    </dsp:sp>
    <dsp:sp modelId="{C4F5E4DB-5B9B-478E-A747-9E026EC8B748}">
      <dsp:nvSpPr>
        <dsp:cNvPr id="0" name=""/>
        <dsp:cNvSpPr/>
      </dsp:nvSpPr>
      <dsp:spPr>
        <a:xfrm>
          <a:off x="1254900" y="1496685"/>
          <a:ext cx="250932" cy="239074"/>
        </a:xfrm>
        <a:custGeom>
          <a:avLst/>
          <a:gdLst/>
          <a:ahLst/>
          <a:cxnLst/>
          <a:rect l="0" t="0" r="0" b="0"/>
          <a:pathLst>
            <a:path>
              <a:moveTo>
                <a:pt x="250932" y="0"/>
              </a:moveTo>
              <a:lnTo>
                <a:pt x="125466" y="0"/>
              </a:lnTo>
              <a:lnTo>
                <a:pt x="125466" y="239074"/>
              </a:lnTo>
              <a:lnTo>
                <a:pt x="0" y="2390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71702" y="1607557"/>
        <a:ext cx="17329" cy="17329"/>
      </dsp:txXfrm>
    </dsp:sp>
    <dsp:sp modelId="{8CE6C500-239A-4330-9A6D-75535C7C14DF}">
      <dsp:nvSpPr>
        <dsp:cNvPr id="0" name=""/>
        <dsp:cNvSpPr/>
      </dsp:nvSpPr>
      <dsp:spPr>
        <a:xfrm>
          <a:off x="1254900" y="1257610"/>
          <a:ext cx="250932" cy="239074"/>
        </a:xfrm>
        <a:custGeom>
          <a:avLst/>
          <a:gdLst/>
          <a:ahLst/>
          <a:cxnLst/>
          <a:rect l="0" t="0" r="0" b="0"/>
          <a:pathLst>
            <a:path>
              <a:moveTo>
                <a:pt x="250932" y="239074"/>
              </a:moveTo>
              <a:lnTo>
                <a:pt x="125466" y="239074"/>
              </a:lnTo>
              <a:lnTo>
                <a:pt x="125466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71702" y="1368483"/>
        <a:ext cx="17329" cy="17329"/>
      </dsp:txXfrm>
    </dsp:sp>
    <dsp:sp modelId="{4BE4F70D-14D6-4072-95DF-62AA7A25D2B9}">
      <dsp:nvSpPr>
        <dsp:cNvPr id="0" name=""/>
        <dsp:cNvSpPr/>
      </dsp:nvSpPr>
      <dsp:spPr>
        <a:xfrm>
          <a:off x="2760495" y="1496685"/>
          <a:ext cx="250932" cy="239074"/>
        </a:xfrm>
        <a:custGeom>
          <a:avLst/>
          <a:gdLst/>
          <a:ahLst/>
          <a:cxnLst/>
          <a:rect l="0" t="0" r="0" b="0"/>
          <a:pathLst>
            <a:path>
              <a:moveTo>
                <a:pt x="250932" y="239074"/>
              </a:moveTo>
              <a:lnTo>
                <a:pt x="125466" y="239074"/>
              </a:lnTo>
              <a:lnTo>
                <a:pt x="125466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77297" y="1607557"/>
        <a:ext cx="17329" cy="17329"/>
      </dsp:txXfrm>
    </dsp:sp>
    <dsp:sp modelId="{7BD20569-EB37-4B5F-91A9-4CFDD4A0B448}">
      <dsp:nvSpPr>
        <dsp:cNvPr id="0" name=""/>
        <dsp:cNvSpPr/>
      </dsp:nvSpPr>
      <dsp:spPr>
        <a:xfrm>
          <a:off x="4266090" y="1735759"/>
          <a:ext cx="250932" cy="478148"/>
        </a:xfrm>
        <a:custGeom>
          <a:avLst/>
          <a:gdLst/>
          <a:ahLst/>
          <a:cxnLst/>
          <a:rect l="0" t="0" r="0" b="0"/>
          <a:pathLst>
            <a:path>
              <a:moveTo>
                <a:pt x="250932" y="478148"/>
              </a:moveTo>
              <a:lnTo>
                <a:pt x="125466" y="478148"/>
              </a:lnTo>
              <a:lnTo>
                <a:pt x="125466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8056" y="1961334"/>
        <a:ext cx="26999" cy="26999"/>
      </dsp:txXfrm>
    </dsp:sp>
    <dsp:sp modelId="{27D535E4-BE70-4E2F-A97D-CBAC51353A2F}">
      <dsp:nvSpPr>
        <dsp:cNvPr id="0" name=""/>
        <dsp:cNvSpPr/>
      </dsp:nvSpPr>
      <dsp:spPr>
        <a:xfrm>
          <a:off x="5771685" y="2213908"/>
          <a:ext cx="250932" cy="239074"/>
        </a:xfrm>
        <a:custGeom>
          <a:avLst/>
          <a:gdLst/>
          <a:ahLst/>
          <a:cxnLst/>
          <a:rect l="0" t="0" r="0" b="0"/>
          <a:pathLst>
            <a:path>
              <a:moveTo>
                <a:pt x="250932" y="239074"/>
              </a:moveTo>
              <a:lnTo>
                <a:pt x="125466" y="239074"/>
              </a:lnTo>
              <a:lnTo>
                <a:pt x="125466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88486" y="2324780"/>
        <a:ext cx="17329" cy="17329"/>
      </dsp:txXfrm>
    </dsp:sp>
    <dsp:sp modelId="{D635DDCA-B0B2-4101-B109-ED8A01999649}">
      <dsp:nvSpPr>
        <dsp:cNvPr id="0" name=""/>
        <dsp:cNvSpPr/>
      </dsp:nvSpPr>
      <dsp:spPr>
        <a:xfrm rot="5400000">
          <a:off x="5207248" y="2261723"/>
          <a:ext cx="2013257" cy="382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EVA</a:t>
          </a:r>
          <a:endParaRPr lang="en-US" sz="2500" kern="1200"/>
        </a:p>
      </dsp:txBody>
      <dsp:txXfrm>
        <a:off x="5207248" y="2261723"/>
        <a:ext cx="2013257" cy="382519"/>
      </dsp:txXfrm>
    </dsp:sp>
    <dsp:sp modelId="{DDAF6C0B-86A7-44C0-BCA3-38EB18E05205}">
      <dsp:nvSpPr>
        <dsp:cNvPr id="0" name=""/>
        <dsp:cNvSpPr/>
      </dsp:nvSpPr>
      <dsp:spPr>
        <a:xfrm>
          <a:off x="4517022" y="2022648"/>
          <a:ext cx="1254662" cy="382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ROIC</a:t>
          </a:r>
          <a:endParaRPr lang="en-US" sz="1300" kern="1200"/>
        </a:p>
      </dsp:txBody>
      <dsp:txXfrm>
        <a:off x="4517022" y="2022648"/>
        <a:ext cx="1254662" cy="382519"/>
      </dsp:txXfrm>
    </dsp:sp>
    <dsp:sp modelId="{3E58F375-E103-4FE3-B4C5-D6F1152DC339}">
      <dsp:nvSpPr>
        <dsp:cNvPr id="0" name=""/>
        <dsp:cNvSpPr/>
      </dsp:nvSpPr>
      <dsp:spPr>
        <a:xfrm>
          <a:off x="3011427" y="1544500"/>
          <a:ext cx="1254662" cy="382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Operating Margin</a:t>
          </a:r>
          <a:endParaRPr lang="en-US" sz="1300" kern="1200"/>
        </a:p>
      </dsp:txBody>
      <dsp:txXfrm>
        <a:off x="3011427" y="1544500"/>
        <a:ext cx="1254662" cy="382519"/>
      </dsp:txXfrm>
    </dsp:sp>
    <dsp:sp modelId="{B059DAC2-EF2E-4A67-8DB7-08F5FD9C88D9}">
      <dsp:nvSpPr>
        <dsp:cNvPr id="0" name=""/>
        <dsp:cNvSpPr/>
      </dsp:nvSpPr>
      <dsp:spPr>
        <a:xfrm>
          <a:off x="1505833" y="1305425"/>
          <a:ext cx="1254662" cy="382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Contribution Margin</a:t>
          </a:r>
          <a:endParaRPr lang="en-US" sz="1300" kern="1200"/>
        </a:p>
      </dsp:txBody>
      <dsp:txXfrm>
        <a:off x="1505833" y="1305425"/>
        <a:ext cx="1254662" cy="382519"/>
      </dsp:txXfrm>
    </dsp:sp>
    <dsp:sp modelId="{80B3A3C4-0A78-4CFF-9A53-B21A40297E16}">
      <dsp:nvSpPr>
        <dsp:cNvPr id="0" name=""/>
        <dsp:cNvSpPr/>
      </dsp:nvSpPr>
      <dsp:spPr>
        <a:xfrm>
          <a:off x="238" y="1066351"/>
          <a:ext cx="1254662" cy="382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Revenue</a:t>
          </a:r>
          <a:endParaRPr lang="en-US" sz="1300" kern="1200"/>
        </a:p>
      </dsp:txBody>
      <dsp:txXfrm>
        <a:off x="238" y="1066351"/>
        <a:ext cx="1254662" cy="382519"/>
      </dsp:txXfrm>
    </dsp:sp>
    <dsp:sp modelId="{EC96CBDB-6F8F-4C7A-AA64-46533D388703}">
      <dsp:nvSpPr>
        <dsp:cNvPr id="0" name=""/>
        <dsp:cNvSpPr/>
      </dsp:nvSpPr>
      <dsp:spPr>
        <a:xfrm>
          <a:off x="238" y="1544500"/>
          <a:ext cx="1254662" cy="382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Expenses</a:t>
          </a:r>
          <a:endParaRPr lang="en-US" sz="1300" kern="1200"/>
        </a:p>
      </dsp:txBody>
      <dsp:txXfrm>
        <a:off x="238" y="1544500"/>
        <a:ext cx="1254662" cy="382519"/>
      </dsp:txXfrm>
    </dsp:sp>
    <dsp:sp modelId="{8B8AFCA6-BD09-458C-8288-E9B1B1412119}">
      <dsp:nvSpPr>
        <dsp:cNvPr id="0" name=""/>
        <dsp:cNvSpPr/>
      </dsp:nvSpPr>
      <dsp:spPr>
        <a:xfrm>
          <a:off x="1505833" y="1783574"/>
          <a:ext cx="1254662" cy="382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Tax</a:t>
          </a:r>
          <a:endParaRPr lang="en-US" sz="1300" kern="1200"/>
        </a:p>
      </dsp:txBody>
      <dsp:txXfrm>
        <a:off x="1505833" y="1783574"/>
        <a:ext cx="1254662" cy="382519"/>
      </dsp:txXfrm>
    </dsp:sp>
    <dsp:sp modelId="{41C41565-B41F-4B7A-9971-7D996619FAF7}">
      <dsp:nvSpPr>
        <dsp:cNvPr id="0" name=""/>
        <dsp:cNvSpPr/>
      </dsp:nvSpPr>
      <dsp:spPr>
        <a:xfrm>
          <a:off x="3011427" y="2500797"/>
          <a:ext cx="1254662" cy="382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Invested Capital</a:t>
          </a:r>
          <a:endParaRPr lang="en-US" sz="1300" kern="1200"/>
        </a:p>
      </dsp:txBody>
      <dsp:txXfrm>
        <a:off x="3011427" y="2500797"/>
        <a:ext cx="1254662" cy="382519"/>
      </dsp:txXfrm>
    </dsp:sp>
    <dsp:sp modelId="{C0401FF3-FAB8-47DE-8D3F-919DAC551C21}">
      <dsp:nvSpPr>
        <dsp:cNvPr id="0" name=""/>
        <dsp:cNvSpPr/>
      </dsp:nvSpPr>
      <dsp:spPr>
        <a:xfrm>
          <a:off x="1505833" y="2261723"/>
          <a:ext cx="1254662" cy="382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Working Capital</a:t>
          </a:r>
          <a:endParaRPr lang="en-US" sz="1300" kern="1200"/>
        </a:p>
      </dsp:txBody>
      <dsp:txXfrm>
        <a:off x="1505833" y="2261723"/>
        <a:ext cx="1254662" cy="382519"/>
      </dsp:txXfrm>
    </dsp:sp>
    <dsp:sp modelId="{C1461F4F-6846-4F1A-AB07-CA3D2FF33FAE}">
      <dsp:nvSpPr>
        <dsp:cNvPr id="0" name=""/>
        <dsp:cNvSpPr/>
      </dsp:nvSpPr>
      <dsp:spPr>
        <a:xfrm>
          <a:off x="1505833" y="2739871"/>
          <a:ext cx="1254662" cy="382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Capital Assets</a:t>
          </a:r>
          <a:endParaRPr lang="en-US" sz="1300" kern="1200"/>
        </a:p>
      </dsp:txBody>
      <dsp:txXfrm>
        <a:off x="1505833" y="2739871"/>
        <a:ext cx="1254662" cy="382519"/>
      </dsp:txXfrm>
    </dsp:sp>
    <dsp:sp modelId="{10A35B76-4518-47E5-B3EE-C0DEF5DB0BB0}">
      <dsp:nvSpPr>
        <dsp:cNvPr id="0" name=""/>
        <dsp:cNvSpPr/>
      </dsp:nvSpPr>
      <dsp:spPr>
        <a:xfrm>
          <a:off x="4517022" y="2500797"/>
          <a:ext cx="1254662" cy="382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WACC</a:t>
          </a:r>
          <a:endParaRPr lang="en-US" sz="1300" kern="1200"/>
        </a:p>
      </dsp:txBody>
      <dsp:txXfrm>
        <a:off x="4517022" y="2500797"/>
        <a:ext cx="1254662" cy="382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F0BD-B171-4E78-877C-F0809C3DA400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048-14AB-4BE1-8EFD-4B973117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1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F0BD-B171-4E78-877C-F0809C3DA400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048-14AB-4BE1-8EFD-4B973117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5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F0BD-B171-4E78-877C-F0809C3DA400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048-14AB-4BE1-8EFD-4B973117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2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F0BD-B171-4E78-877C-F0809C3DA400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048-14AB-4BE1-8EFD-4B973117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7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F0BD-B171-4E78-877C-F0809C3DA400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048-14AB-4BE1-8EFD-4B973117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7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F0BD-B171-4E78-877C-F0809C3DA400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048-14AB-4BE1-8EFD-4B973117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3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F0BD-B171-4E78-877C-F0809C3DA400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048-14AB-4BE1-8EFD-4B973117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9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F0BD-B171-4E78-877C-F0809C3DA400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048-14AB-4BE1-8EFD-4B973117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F0BD-B171-4E78-877C-F0809C3DA400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048-14AB-4BE1-8EFD-4B973117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6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F0BD-B171-4E78-877C-F0809C3DA400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048-14AB-4BE1-8EFD-4B973117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1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F0BD-B171-4E78-877C-F0809C3DA400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048-14AB-4BE1-8EFD-4B973117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7F0BD-B171-4E78-877C-F0809C3DA400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B5048-14AB-4BE1-8EFD-4B973117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4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ROIC Tree Template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910494"/>
              </p:ext>
            </p:extLst>
          </p:nvPr>
        </p:nvGraphicFramePr>
        <p:xfrm>
          <a:off x="754375" y="1138425"/>
          <a:ext cx="7778805" cy="5496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265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ROIC Tree Template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03105"/>
              </p:ext>
            </p:extLst>
          </p:nvPr>
        </p:nvGraphicFramePr>
        <p:xfrm>
          <a:off x="2281424" y="1600200"/>
          <a:ext cx="640537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907080" y="1749245"/>
            <a:ext cx="1068935" cy="167975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7080" y="3887115"/>
            <a:ext cx="1068935" cy="91623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7080" y="5108755"/>
            <a:ext cx="1068935" cy="91623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6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Download more templates from FPPT.com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0" y="3143250"/>
            <a:ext cx="28575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55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43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ROIC Tree Template</vt:lpstr>
      <vt:lpstr>ROIC Tree Template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4</cp:revision>
  <dcterms:created xsi:type="dcterms:W3CDTF">2013-02-14T14:38:14Z</dcterms:created>
  <dcterms:modified xsi:type="dcterms:W3CDTF">2013-02-14T18:24:24Z</dcterms:modified>
</cp:coreProperties>
</file>