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22E"/>
    <a:srgbClr val="003618"/>
    <a:srgbClr val="004611"/>
    <a:srgbClr val="002570"/>
    <a:srgbClr val="79C9FF"/>
    <a:srgbClr val="0064A8"/>
    <a:srgbClr val="003960"/>
    <a:srgbClr val="004620"/>
    <a:srgbClr val="00C258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927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3E971-34F7-4E71-9041-7525416A230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81496-4B99-4AEA-803A-DCDDCFCE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2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8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1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0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4"/>
          <p:cNvSpPr/>
          <p:nvPr userDrawn="1"/>
        </p:nvSpPr>
        <p:spPr>
          <a:xfrm>
            <a:off x="0" y="3581400"/>
            <a:ext cx="9144000" cy="3276600"/>
          </a:xfrm>
          <a:custGeom>
            <a:avLst/>
            <a:gdLst/>
            <a:ahLst/>
            <a:cxnLst/>
            <a:rect l="l" t="t" r="r" b="b"/>
            <a:pathLst>
              <a:path w="9144000" h="3547612">
                <a:moveTo>
                  <a:pt x="1714500" y="1396"/>
                </a:moveTo>
                <a:cubicBezTo>
                  <a:pt x="4191000" y="-30749"/>
                  <a:pt x="6667500" y="506955"/>
                  <a:pt x="9144000" y="132900"/>
                </a:cubicBezTo>
                <a:lnTo>
                  <a:pt x="9144000" y="3547612"/>
                </a:lnTo>
                <a:lnTo>
                  <a:pt x="0" y="3547612"/>
                </a:lnTo>
                <a:lnTo>
                  <a:pt x="0" y="132900"/>
                </a:lnTo>
                <a:cubicBezTo>
                  <a:pt x="571500" y="46580"/>
                  <a:pt x="1143000" y="8815"/>
                  <a:pt x="1714500" y="1396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046"/>
            <a:ext cx="7924800" cy="7921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8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91A5-DE99-456D-B08E-11B3D26DC1A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64EA-FB2A-4035-93A9-303CCAE6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787165" y="1342102"/>
            <a:ext cx="2479510" cy="1600202"/>
            <a:chOff x="3338688" y="3862247"/>
            <a:chExt cx="2479510" cy="1600202"/>
          </a:xfrm>
        </p:grpSpPr>
        <p:sp>
          <p:nvSpPr>
            <p:cNvPr id="123" name="Rectangle 122"/>
            <p:cNvSpPr/>
            <p:nvPr/>
          </p:nvSpPr>
          <p:spPr>
            <a:xfrm>
              <a:off x="3338688" y="3862247"/>
              <a:ext cx="2479510" cy="365760"/>
            </a:xfrm>
            <a:prstGeom prst="rect">
              <a:avLst/>
            </a:prstGeom>
            <a:solidFill>
              <a:srgbClr val="00C22E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Sample subtitle</a:t>
              </a:r>
              <a:endParaRPr lang="en-US" b="1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338688" y="4228009"/>
              <a:ext cx="2479510" cy="123444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This is a sample text 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Insert your desired text here.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3213579" y="2940681"/>
            <a:ext cx="3129838" cy="1403093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562600" y="1037185"/>
            <a:ext cx="3290975" cy="3290975"/>
            <a:chOff x="2094322" y="1581391"/>
            <a:chExt cx="4762500" cy="4762499"/>
          </a:xfrm>
          <a:effectLst>
            <a:outerShdw blurRad="127000" dist="1905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Oval 15"/>
            <p:cNvSpPr/>
            <p:nvPr/>
          </p:nvSpPr>
          <p:spPr>
            <a:xfrm>
              <a:off x="2094323" y="1581391"/>
              <a:ext cx="4762499" cy="4762499"/>
            </a:xfrm>
            <a:prstGeom prst="ellipse">
              <a:avLst/>
            </a:prstGeom>
            <a:gradFill flip="none" rotWithShape="1">
              <a:gsLst>
                <a:gs pos="50000">
                  <a:schemeClr val="bg1">
                    <a:lumMod val="7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35000">
                  <a:schemeClr val="tx1">
                    <a:lumMod val="75000"/>
                    <a:lumOff val="25000"/>
                  </a:schemeClr>
                </a:gs>
              </a:gsLst>
              <a:lin ang="8100000" scaled="1"/>
              <a:tileRect/>
            </a:gra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Oval 16"/>
            <p:cNvSpPr/>
            <p:nvPr/>
          </p:nvSpPr>
          <p:spPr>
            <a:xfrm rot="2700000">
              <a:off x="2143852" y="1581391"/>
              <a:ext cx="4663440" cy="4762499"/>
            </a:xfrm>
            <a:prstGeom prst="ellipse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7914917" y="2560928"/>
            <a:ext cx="857389" cy="857388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24" name="Oval 23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11028" y="2233736"/>
              <a:ext cx="1336985" cy="95240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/>
                <a:t>Sample</a:t>
              </a:r>
            </a:p>
            <a:p>
              <a:pPr>
                <a:lnSpc>
                  <a:spcPct val="100000"/>
                </a:lnSpc>
              </a:pPr>
              <a:r>
                <a:rPr lang="en-US" sz="1400" dirty="0"/>
                <a:t>Text</a:t>
              </a:r>
            </a:p>
          </p:txBody>
        </p: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7323009" y="3219594"/>
            <a:ext cx="857389" cy="857388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18" name="Oval 17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1026" y="2233734"/>
              <a:ext cx="1336985" cy="95240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/>
                <a:t>Sample</a:t>
              </a:r>
            </a:p>
            <a:p>
              <a:pPr>
                <a:lnSpc>
                  <a:spcPct val="100000"/>
                </a:lnSpc>
              </a:pPr>
              <a:r>
                <a:rPr lang="en-US" sz="1400" dirty="0"/>
                <a:t>Text</a:t>
              </a:r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6688899" y="3622334"/>
            <a:ext cx="645892" cy="645892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29" name="Oval 28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89293" y="2338095"/>
              <a:ext cx="1180451" cy="74368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 smtClean="0"/>
                <a:t>Text</a:t>
              </a:r>
              <a:endParaRPr lang="en-US" sz="1400" dirty="0"/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6921299" y="2514314"/>
            <a:ext cx="802638" cy="802637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37" name="Oval 36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41789" y="2261095"/>
              <a:ext cx="1275456" cy="89768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200" dirty="0"/>
                <a:t>Sample</a:t>
              </a:r>
            </a:p>
            <a:p>
              <a:pPr>
                <a:lnSpc>
                  <a:spcPct val="100000"/>
                </a:lnSpc>
              </a:pPr>
              <a:r>
                <a:rPr lang="en-US" sz="1200" dirty="0"/>
                <a:t>Text</a:t>
              </a:r>
            </a:p>
          </p:txBody>
        </p:sp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6084336" y="1696155"/>
            <a:ext cx="981001" cy="981000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41" name="Oval 40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82515" y="2289759"/>
              <a:ext cx="1194007" cy="84035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/>
                <a:t>Sample</a:t>
              </a:r>
            </a:p>
            <a:p>
              <a:pPr>
                <a:lnSpc>
                  <a:spcPct val="100000"/>
                </a:lnSpc>
              </a:pPr>
              <a:r>
                <a:rPr lang="en-US" sz="1400" dirty="0"/>
                <a:t>Text</a:t>
              </a:r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5628162" y="2273165"/>
            <a:ext cx="535092" cy="535092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33" name="Oval 32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28699" y="2305983"/>
              <a:ext cx="1301641" cy="8079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5801767" y="2680159"/>
            <a:ext cx="1157020" cy="1157020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22" name="Oval 21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79275" y="2274027"/>
              <a:ext cx="1200487" cy="8718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7050473" y="1310358"/>
            <a:ext cx="1248547" cy="1248547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4" name="Oval 43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79275" y="2274027"/>
              <a:ext cx="1200487" cy="8718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46" name="Group 45"/>
          <p:cNvGrpSpPr>
            <a:grpSpLocks noChangeAspect="1"/>
          </p:cNvGrpSpPr>
          <p:nvPr/>
        </p:nvGrpSpPr>
        <p:grpSpPr>
          <a:xfrm>
            <a:off x="8196427" y="2020359"/>
            <a:ext cx="535092" cy="535092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47" name="Oval 46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28699" y="2305983"/>
              <a:ext cx="1301641" cy="80791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49" name="Group 48"/>
          <p:cNvGrpSpPr>
            <a:grpSpLocks noChangeAspect="1"/>
          </p:cNvGrpSpPr>
          <p:nvPr/>
        </p:nvGrpSpPr>
        <p:grpSpPr>
          <a:xfrm>
            <a:off x="6523490" y="1096838"/>
            <a:ext cx="645892" cy="645892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55000"/>
              </a:prstClr>
            </a:outerShdw>
          </a:effectLst>
        </p:grpSpPr>
        <p:sp>
          <p:nvSpPr>
            <p:cNvPr id="50" name="Oval 49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58000">
                  <a:srgbClr val="0068A8"/>
                </a:gs>
                <a:gs pos="100000">
                  <a:srgbClr val="002060"/>
                </a:gs>
                <a:gs pos="0">
                  <a:srgbClr val="79DCFF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184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89293" y="2338095"/>
              <a:ext cx="1180451" cy="74368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1600"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 smtClean="0"/>
                <a:t>Text</a:t>
              </a: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1000" y="3185160"/>
            <a:ext cx="3291840" cy="3291840"/>
            <a:chOff x="2094322" y="1581391"/>
            <a:chExt cx="4762500" cy="4762499"/>
          </a:xfrm>
          <a:effectLst>
            <a:outerShdw blurRad="127000" dist="1905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4" name="Oval 83"/>
            <p:cNvSpPr/>
            <p:nvPr/>
          </p:nvSpPr>
          <p:spPr>
            <a:xfrm>
              <a:off x="2094323" y="1581391"/>
              <a:ext cx="4762499" cy="4762499"/>
            </a:xfrm>
            <a:prstGeom prst="ellipse">
              <a:avLst/>
            </a:prstGeom>
            <a:gradFill flip="none" rotWithShape="1">
              <a:gsLst>
                <a:gs pos="50000">
                  <a:schemeClr val="bg1">
                    <a:lumMod val="7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35000">
                  <a:schemeClr val="tx1">
                    <a:lumMod val="75000"/>
                    <a:lumOff val="25000"/>
                  </a:schemeClr>
                </a:gs>
              </a:gsLst>
              <a:lin ang="8100000" scaled="1"/>
              <a:tileRect/>
            </a:gra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Oval 84"/>
            <p:cNvSpPr/>
            <p:nvPr/>
          </p:nvSpPr>
          <p:spPr>
            <a:xfrm rot="2700000">
              <a:off x="2143852" y="1581391"/>
              <a:ext cx="4663440" cy="4762499"/>
            </a:xfrm>
            <a:prstGeom prst="ellipse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1787971" y="5836680"/>
            <a:ext cx="535232" cy="535232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0" name="Oval 89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991404" y="2406971"/>
              <a:ext cx="976229" cy="6059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3113759" y="4627642"/>
            <a:ext cx="446027" cy="446027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3" name="Oval 92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710320" y="2252120"/>
              <a:ext cx="1538404" cy="9156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094643" y="5534563"/>
            <a:ext cx="713643" cy="713643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6" name="Oval 95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841791" y="2261098"/>
              <a:ext cx="1275456" cy="8976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2536796" y="4092410"/>
            <a:ext cx="713643" cy="713643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2" name="Oval 101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762077" y="2204995"/>
              <a:ext cx="1434888" cy="100989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1937118" y="3349032"/>
            <a:ext cx="892054" cy="892054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5" name="Oval 104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836836" y="2252122"/>
              <a:ext cx="1285368" cy="9156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07" name="Group 106"/>
          <p:cNvGrpSpPr>
            <a:grpSpLocks noChangeAspect="1"/>
          </p:cNvGrpSpPr>
          <p:nvPr/>
        </p:nvGrpSpPr>
        <p:grpSpPr>
          <a:xfrm>
            <a:off x="1986697" y="4374894"/>
            <a:ext cx="579835" cy="579835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8" name="Oval 107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698539" y="2225191"/>
              <a:ext cx="1561970" cy="9694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2055587" y="4827432"/>
            <a:ext cx="1248875" cy="1248875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Oval 67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879275" y="2274027"/>
              <a:ext cx="1200487" cy="8718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1600140" y="4211350"/>
            <a:ext cx="446027" cy="446027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1" name="Oval 110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710320" y="2252120"/>
              <a:ext cx="1538404" cy="9156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86" name="Group 85"/>
          <p:cNvGrpSpPr>
            <a:grpSpLocks noChangeAspect="1"/>
          </p:cNvGrpSpPr>
          <p:nvPr/>
        </p:nvGrpSpPr>
        <p:grpSpPr>
          <a:xfrm>
            <a:off x="948821" y="3409196"/>
            <a:ext cx="981259" cy="981259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7" name="Oval 86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32780" y="2244778"/>
              <a:ext cx="1293478" cy="9303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98" name="Group 97"/>
          <p:cNvGrpSpPr>
            <a:grpSpLocks noChangeAspect="1"/>
          </p:cNvGrpSpPr>
          <p:nvPr/>
        </p:nvGrpSpPr>
        <p:grpSpPr>
          <a:xfrm>
            <a:off x="1213583" y="4642510"/>
            <a:ext cx="892054" cy="892054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9" name="Oval 98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836836" y="2252122"/>
              <a:ext cx="1285368" cy="91563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13" name="Group 112"/>
          <p:cNvGrpSpPr>
            <a:grpSpLocks noChangeAspect="1"/>
          </p:cNvGrpSpPr>
          <p:nvPr/>
        </p:nvGrpSpPr>
        <p:grpSpPr>
          <a:xfrm>
            <a:off x="514808" y="4241086"/>
            <a:ext cx="802848" cy="802848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4" name="Oval 113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5427" y="2201254"/>
              <a:ext cx="1428187" cy="101737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Sample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89146" y="5073669"/>
            <a:ext cx="669040" cy="669040"/>
            <a:chOff x="3679418" y="1909838"/>
            <a:chExt cx="1600200" cy="1600200"/>
          </a:xfrm>
          <a:effectLst>
            <a:outerShdw blurRad="3175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7" name="Oval 116"/>
            <p:cNvSpPr/>
            <p:nvPr/>
          </p:nvSpPr>
          <p:spPr>
            <a:xfrm>
              <a:off x="3679418" y="190983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rgbClr val="00C22E"/>
                </a:gs>
                <a:gs pos="100000">
                  <a:srgbClr val="00461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0036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821884" y="2295624"/>
              <a:ext cx="1315276" cy="8286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rPr>
                <a:t>Text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70428" y="3116989"/>
            <a:ext cx="1203144" cy="1203143"/>
            <a:chOff x="4375460" y="4724400"/>
            <a:chExt cx="1203144" cy="1203143"/>
          </a:xfrm>
          <a:effectLst>
            <a:outerShdw blurRad="190500" dist="190500" dir="8100000" sx="101000" sy="101000" algn="tr" rotWithShape="0">
              <a:prstClr val="black">
                <a:alpha val="40000"/>
              </a:prstClr>
            </a:outerShdw>
          </a:effectLst>
        </p:grpSpPr>
        <p:sp>
          <p:nvSpPr>
            <p:cNvPr id="78" name="Oval 77"/>
            <p:cNvSpPr/>
            <p:nvPr/>
          </p:nvSpPr>
          <p:spPr>
            <a:xfrm>
              <a:off x="4375460" y="4724400"/>
              <a:ext cx="1203144" cy="1203143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9" name="Oval 78"/>
            <p:cNvSpPr/>
            <p:nvPr/>
          </p:nvSpPr>
          <p:spPr>
            <a:xfrm>
              <a:off x="4451252" y="4748106"/>
              <a:ext cx="1051560" cy="914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89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491162" y="4972029"/>
              <a:ext cx="971741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190500" dist="50800" dir="5400000" sx="106000" sy="106000" algn="t" rotWithShape="0">
                      <a:prstClr val="black">
                        <a:alpha val="70000"/>
                      </a:prstClr>
                    </a:outerShdw>
                  </a:effectLst>
                </a:defRPr>
              </a:lvl1pPr>
            </a:lstStyle>
            <a:p>
              <a:r>
                <a:rPr lang="en-US" sz="2000" dirty="0"/>
                <a:t>Sample</a:t>
              </a:r>
            </a:p>
            <a:p>
              <a:r>
                <a:rPr lang="en-US" sz="2000" dirty="0"/>
                <a:t>Text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68332" y="4633451"/>
            <a:ext cx="2479510" cy="1600201"/>
            <a:chOff x="3338688" y="3862247"/>
            <a:chExt cx="2479510" cy="1600201"/>
          </a:xfrm>
        </p:grpSpPr>
        <p:sp>
          <p:nvSpPr>
            <p:cNvPr id="120" name="Rectangle 119"/>
            <p:cNvSpPr/>
            <p:nvPr/>
          </p:nvSpPr>
          <p:spPr>
            <a:xfrm>
              <a:off x="3338688" y="3862247"/>
              <a:ext cx="2479510" cy="365760"/>
            </a:xfrm>
            <a:prstGeom prst="rect">
              <a:avLst/>
            </a:prstGeom>
            <a:solidFill>
              <a:srgbClr val="00B0F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Sample subtitle</a:t>
              </a:r>
              <a:endParaRPr lang="en-US" b="1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38688" y="4228008"/>
              <a:ext cx="2479510" cy="123444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This is a sample text 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Insert your desired text here.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Cluster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30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70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Cluster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33</cp:revision>
  <dcterms:created xsi:type="dcterms:W3CDTF">2013-02-06T13:08:26Z</dcterms:created>
  <dcterms:modified xsi:type="dcterms:W3CDTF">2013-02-08T19:31:16Z</dcterms:modified>
</cp:coreProperties>
</file>