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539"/>
    <a:srgbClr val="022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7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9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1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FB378-7A21-48A8-86AE-2D7DB3D841D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758A-6464-4EC8-A4AB-59FD0C48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54621"/>
              </p:ext>
            </p:extLst>
          </p:nvPr>
        </p:nvGraphicFramePr>
        <p:xfrm>
          <a:off x="1517900" y="985720"/>
          <a:ext cx="6096000" cy="3942078"/>
        </p:xfrm>
        <a:graphic>
          <a:graphicData uri="http://schemas.openxmlformats.org/drawingml/2006/table">
            <a:tbl>
              <a:tblPr bandRow="1">
                <a:solidFill>
                  <a:srgbClr val="800000"/>
                </a:solidFill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s-UY" sz="2400" b="0" cap="none" spc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55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38"/>
    </mc:Choice>
    <mc:Fallback>
      <p:transition spd="slow" advTm="78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5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92345"/>
              </p:ext>
            </p:extLst>
          </p:nvPr>
        </p:nvGraphicFramePr>
        <p:xfrm>
          <a:off x="1517900" y="985720"/>
          <a:ext cx="6096000" cy="3942078"/>
        </p:xfrm>
        <a:graphic>
          <a:graphicData uri="http://schemas.openxmlformats.org/drawingml/2006/table">
            <a:tbl>
              <a:tblPr bandRow="1">
                <a:solidFill>
                  <a:srgbClr val="800000"/>
                </a:solidFill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s-UY" sz="2400" b="0" cap="none" spc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2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60960" marB="60960">
                    <a:lnL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246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3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38"/>
    </mc:Choice>
    <mc:Fallback>
      <p:transition spd="slow" advTm="783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Download more templates from FPPT.com</a:t>
            </a:r>
            <a:endParaRPr lang="en-US"/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094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8&quot; unique_id=&quot;30718&quot;&gt;&lt;/object&gt;&lt;object type=&quot;2&quot; unique_id=&quot;30719&quot;&gt;&lt;object type=&quot;3&quot; unique_id=&quot;30720&quot;&gt;&lt;property id=&quot;20148&quot; value=&quot;5&quot;/&gt;&lt;property id=&quot;20300&quot; value=&quot;Slide 1&quot;/&gt;&lt;property id=&quot;20307&quot; value=&quot;257&quot;/&gt;&lt;/object&gt;&lt;object type=&quot;3&quot; unique_id=&quot;30721&quot;&gt;&lt;property id=&quot;20148&quot; value=&quot;5&quot;/&gt;&lt;property id=&quot;20300&quot; value=&quot;Slide 2&quot;/&gt;&lt;property id=&quot;20307&quot; value=&quot;258&quot;/&gt;&lt;/object&gt;&lt;object type=&quot;3&quot; unique_id=&quot;30722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</cp:revision>
  <dcterms:created xsi:type="dcterms:W3CDTF">2012-12-21T20:07:56Z</dcterms:created>
  <dcterms:modified xsi:type="dcterms:W3CDTF">2012-12-21T20:13:02Z</dcterms:modified>
</cp:coreProperties>
</file>