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720B"/>
    <a:srgbClr val="F7E289"/>
    <a:srgbClr val="F79B4F"/>
    <a:srgbClr val="6F4001"/>
    <a:srgbClr val="CC9900"/>
    <a:srgbClr val="157FFF"/>
    <a:srgbClr val="FF9E1D"/>
    <a:srgbClr val="D68B1C"/>
    <a:srgbClr val="D096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96260" y="1291130"/>
            <a:ext cx="6108200" cy="1374345"/>
          </a:xfrm>
          <a:effectLst>
            <a:outerShdw blurRad="50800" dist="38100" dir="2700000" algn="tl" rotWithShape="0">
              <a:prstClr val="black">
                <a:alpha val="71000"/>
              </a:prstClr>
            </a:outerShdw>
          </a:effectLst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6260" y="2818180"/>
            <a:ext cx="6400800" cy="610820"/>
          </a:xfrm>
        </p:spPr>
        <p:txBody>
          <a:bodyPr>
            <a:normAutofit/>
          </a:bodyPr>
          <a:lstStyle>
            <a:lvl1pPr marL="0" indent="0" algn="l">
              <a:buNone/>
              <a:defRPr sz="26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138425"/>
            <a:ext cx="8246070" cy="61082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EF720B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1901949"/>
            <a:ext cx="8246070" cy="412303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3310" y="527605"/>
            <a:ext cx="7016195" cy="684885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EF720B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3310" y="1443835"/>
            <a:ext cx="7016195" cy="4275740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1670" y="1291130"/>
            <a:ext cx="6244435" cy="53218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EF720B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1670" y="1901950"/>
            <a:ext cx="3817625" cy="773424"/>
          </a:xfrm>
        </p:spPr>
        <p:txBody>
          <a:bodyPr anchor="b"/>
          <a:lstStyle>
            <a:lvl1pPr marL="0" indent="0">
              <a:buNone/>
              <a:defRPr sz="2400" b="1" baseline="0">
                <a:solidFill>
                  <a:srgbClr val="EF720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670" y="2665475"/>
            <a:ext cx="3817625" cy="3035058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77410" y="1901950"/>
            <a:ext cx="3817625" cy="773424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EF720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77410" y="2665475"/>
            <a:ext cx="3817625" cy="3035058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11/8/2013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  <a:p>
            <a:endParaRPr lang="en-US" smtClean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Make Effective Presentations</a:t>
            </a:r>
          </a:p>
          <a:p>
            <a:r>
              <a:rPr lang="en-US" dirty="0" smtClean="0"/>
              <a:t>Using Awesome Backgrounds</a:t>
            </a:r>
          </a:p>
          <a:p>
            <a:r>
              <a:rPr lang="en-US" dirty="0" smtClean="0"/>
              <a:t>Engage your Audience</a:t>
            </a:r>
          </a:p>
          <a:p>
            <a:r>
              <a:rPr lang="en-US" dirty="0" smtClean="0"/>
              <a:t>Capture Audience Attention</a:t>
            </a:r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Product A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Feature 1</a:t>
            </a:r>
          </a:p>
          <a:p>
            <a:r>
              <a:rPr lang="en-US" dirty="0" smtClean="0"/>
              <a:t>Feature 2</a:t>
            </a:r>
          </a:p>
          <a:p>
            <a:r>
              <a:rPr lang="en-US" dirty="0" smtClean="0"/>
              <a:t>Feature 3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mtClean="0"/>
              <a:t>Product B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263</TotalTime>
  <Words>55</Words>
  <Application>Microsoft Office PowerPoint</Application>
  <PresentationFormat>Presentación en pantalla (4:3)</PresentationFormat>
  <Paragraphs>21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Office Theme</vt:lpstr>
      <vt:lpstr>Click to edit  Master title style</vt:lpstr>
      <vt:lpstr>Slide Title</vt:lpstr>
      <vt:lpstr>Slide Title</vt:lpstr>
      <vt:lpstr>Slide Title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Mariajose</cp:lastModifiedBy>
  <cp:revision>37</cp:revision>
  <dcterms:created xsi:type="dcterms:W3CDTF">2013-08-21T19:17:07Z</dcterms:created>
  <dcterms:modified xsi:type="dcterms:W3CDTF">2013-11-09T01:02:04Z</dcterms:modified>
</cp:coreProperties>
</file>