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00C005"/>
    <a:srgbClr val="006002"/>
    <a:srgbClr val="F6F6F6"/>
    <a:srgbClr val="004602"/>
    <a:srgbClr val="005C02"/>
    <a:srgbClr val="860000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051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FC2AC-6536-4914-8D74-BE243388A666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4BAB0-89BF-46C7-A022-7F99310C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2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0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8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6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3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2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6" y="228600"/>
            <a:ext cx="8229600" cy="7921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7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2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CC56-D86B-4E78-B24F-8C7FF1B404B0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5B29-70F6-4250-8A6E-FDF7A245F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2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</a:schemeClr>
            </a:gs>
            <a:gs pos="0">
              <a:srgbClr val="F6F6F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>
          <a:xfrm flipH="1">
            <a:off x="5638800" y="4343400"/>
            <a:ext cx="3207060" cy="287592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 flipH="1">
            <a:off x="4663440" y="1328984"/>
            <a:ext cx="1683939" cy="1641602"/>
            <a:chOff x="4275748" y="1323417"/>
            <a:chExt cx="2276420" cy="22191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9" name="8-Point Star 18"/>
            <p:cNvSpPr/>
            <p:nvPr/>
          </p:nvSpPr>
          <p:spPr>
            <a:xfrm rot="1200000">
              <a:off x="4275748" y="1323417"/>
              <a:ext cx="2219186" cy="2219186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solidFill>
              <a:srgbClr val="86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8-Point Star 6"/>
            <p:cNvSpPr>
              <a:spLocks noChangeAspect="1"/>
            </p:cNvSpPr>
            <p:nvPr/>
          </p:nvSpPr>
          <p:spPr>
            <a:xfrm rot="1200000">
              <a:off x="4317462" y="1365131"/>
              <a:ext cx="2135758" cy="2135758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adFill flip="none" rotWithShape="1">
              <a:gsLst>
                <a:gs pos="49700">
                  <a:srgbClr val="E00000"/>
                </a:gs>
                <a:gs pos="0">
                  <a:srgbClr val="FF0000"/>
                </a:gs>
                <a:gs pos="100000">
                  <a:srgbClr val="96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8-Point Star 18"/>
            <p:cNvSpPr/>
            <p:nvPr/>
          </p:nvSpPr>
          <p:spPr>
            <a:xfrm rot="1200000">
              <a:off x="4758995" y="1408628"/>
              <a:ext cx="1793173" cy="1809385"/>
            </a:xfrm>
            <a:custGeom>
              <a:avLst/>
              <a:gdLst/>
              <a:ahLst/>
              <a:cxnLst/>
              <a:rect l="l" t="t" r="r" b="b"/>
              <a:pathLst>
                <a:path w="1793173" h="1809385">
                  <a:moveTo>
                    <a:pt x="540264" y="10286"/>
                  </a:moveTo>
                  <a:lnTo>
                    <a:pt x="683581" y="0"/>
                  </a:lnTo>
                  <a:cubicBezTo>
                    <a:pt x="732193" y="0"/>
                    <a:pt x="780076" y="3126"/>
                    <a:pt x="826897" y="10287"/>
                  </a:cubicBezTo>
                  <a:lnTo>
                    <a:pt x="905875" y="255572"/>
                  </a:lnTo>
                  <a:cubicBezTo>
                    <a:pt x="985136" y="273260"/>
                    <a:pt x="1060829" y="304512"/>
                    <a:pt x="1129415" y="348963"/>
                  </a:cubicBezTo>
                  <a:lnTo>
                    <a:pt x="1359444" y="230987"/>
                  </a:lnTo>
                  <a:cubicBezTo>
                    <a:pt x="1436234" y="288678"/>
                    <a:pt x="1504495" y="356940"/>
                    <a:pt x="1562186" y="433730"/>
                  </a:cubicBezTo>
                  <a:lnTo>
                    <a:pt x="1445926" y="660414"/>
                  </a:lnTo>
                  <a:cubicBezTo>
                    <a:pt x="1449583" y="665192"/>
                    <a:pt x="1452574" y="670389"/>
                    <a:pt x="1455519" y="675628"/>
                  </a:cubicBezTo>
                  <a:cubicBezTo>
                    <a:pt x="1493688" y="743524"/>
                    <a:pt x="1521942" y="814300"/>
                    <a:pt x="1537074" y="887129"/>
                  </a:cubicBezTo>
                  <a:lnTo>
                    <a:pt x="1782887" y="966278"/>
                  </a:lnTo>
                  <a:cubicBezTo>
                    <a:pt x="1790047" y="1013098"/>
                    <a:pt x="1793174" y="1060981"/>
                    <a:pt x="1793173" y="1109593"/>
                  </a:cubicBezTo>
                  <a:cubicBezTo>
                    <a:pt x="1793174" y="1158206"/>
                    <a:pt x="1790047" y="1206089"/>
                    <a:pt x="1782887" y="1252909"/>
                  </a:cubicBezTo>
                  <a:lnTo>
                    <a:pt x="1537604" y="1331887"/>
                  </a:lnTo>
                  <a:cubicBezTo>
                    <a:pt x="1519916" y="1411149"/>
                    <a:pt x="1488663" y="1486842"/>
                    <a:pt x="1444212" y="1555429"/>
                  </a:cubicBezTo>
                  <a:lnTo>
                    <a:pt x="1562186" y="1785457"/>
                  </a:lnTo>
                  <a:lnTo>
                    <a:pt x="1541415" y="1809385"/>
                  </a:lnTo>
                  <a:cubicBezTo>
                    <a:pt x="1282525" y="1763268"/>
                    <a:pt x="1028742" y="1654791"/>
                    <a:pt x="802157" y="1490156"/>
                  </a:cubicBezTo>
                  <a:cubicBezTo>
                    <a:pt x="965712" y="1441296"/>
                    <a:pt x="1084035" y="1289263"/>
                    <a:pt x="1084035" y="1109593"/>
                  </a:cubicBezTo>
                  <a:cubicBezTo>
                    <a:pt x="1084035" y="888428"/>
                    <a:pt x="904746" y="709138"/>
                    <a:pt x="683580" y="709138"/>
                  </a:cubicBezTo>
                  <a:cubicBezTo>
                    <a:pt x="508801" y="709138"/>
                    <a:pt x="360173" y="821108"/>
                    <a:pt x="307122" y="977792"/>
                  </a:cubicBezTo>
                  <a:cubicBezTo>
                    <a:pt x="149161" y="745008"/>
                    <a:pt x="47166" y="492202"/>
                    <a:pt x="0" y="237686"/>
                  </a:cubicBezTo>
                  <a:cubicBezTo>
                    <a:pt x="2290" y="235086"/>
                    <a:pt x="4999" y="233030"/>
                    <a:pt x="7717" y="230988"/>
                  </a:cubicBezTo>
                  <a:lnTo>
                    <a:pt x="234405" y="347249"/>
                  </a:lnTo>
                  <a:cubicBezTo>
                    <a:pt x="239180" y="343592"/>
                    <a:pt x="244378" y="340602"/>
                    <a:pt x="249617" y="337656"/>
                  </a:cubicBezTo>
                  <a:cubicBezTo>
                    <a:pt x="317512" y="299488"/>
                    <a:pt x="388287" y="271234"/>
                    <a:pt x="461115" y="2561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4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>
            <a:grpSpLocks noChangeAspect="1"/>
          </p:cNvGrpSpPr>
          <p:nvPr/>
        </p:nvGrpSpPr>
        <p:grpSpPr>
          <a:xfrm rot="21224235" flipH="1">
            <a:off x="6124249" y="818997"/>
            <a:ext cx="2048270" cy="1996773"/>
            <a:chOff x="4275748" y="1323417"/>
            <a:chExt cx="2276420" cy="22191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0" name="8-Point Star 18"/>
            <p:cNvSpPr/>
            <p:nvPr/>
          </p:nvSpPr>
          <p:spPr>
            <a:xfrm rot="1200000">
              <a:off x="4275748" y="1323417"/>
              <a:ext cx="2219186" cy="2219186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8-Point Star 6"/>
            <p:cNvSpPr>
              <a:spLocks noChangeAspect="1"/>
            </p:cNvSpPr>
            <p:nvPr/>
          </p:nvSpPr>
          <p:spPr>
            <a:xfrm rot="1200000">
              <a:off x="4317462" y="1365131"/>
              <a:ext cx="2135758" cy="2135758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8-Point Star 18"/>
            <p:cNvSpPr/>
            <p:nvPr/>
          </p:nvSpPr>
          <p:spPr>
            <a:xfrm rot="1200000">
              <a:off x="4758995" y="1408628"/>
              <a:ext cx="1793173" cy="1809385"/>
            </a:xfrm>
            <a:custGeom>
              <a:avLst/>
              <a:gdLst/>
              <a:ahLst/>
              <a:cxnLst/>
              <a:rect l="l" t="t" r="r" b="b"/>
              <a:pathLst>
                <a:path w="1793173" h="1809385">
                  <a:moveTo>
                    <a:pt x="540264" y="10286"/>
                  </a:moveTo>
                  <a:lnTo>
                    <a:pt x="683581" y="0"/>
                  </a:lnTo>
                  <a:cubicBezTo>
                    <a:pt x="732193" y="0"/>
                    <a:pt x="780076" y="3126"/>
                    <a:pt x="826897" y="10287"/>
                  </a:cubicBezTo>
                  <a:lnTo>
                    <a:pt x="905875" y="255572"/>
                  </a:lnTo>
                  <a:cubicBezTo>
                    <a:pt x="985136" y="273260"/>
                    <a:pt x="1060829" y="304512"/>
                    <a:pt x="1129415" y="348963"/>
                  </a:cubicBezTo>
                  <a:lnTo>
                    <a:pt x="1359444" y="230987"/>
                  </a:lnTo>
                  <a:cubicBezTo>
                    <a:pt x="1436234" y="288678"/>
                    <a:pt x="1504495" y="356940"/>
                    <a:pt x="1562186" y="433730"/>
                  </a:cubicBezTo>
                  <a:lnTo>
                    <a:pt x="1445926" y="660414"/>
                  </a:lnTo>
                  <a:cubicBezTo>
                    <a:pt x="1449583" y="665192"/>
                    <a:pt x="1452574" y="670389"/>
                    <a:pt x="1455519" y="675628"/>
                  </a:cubicBezTo>
                  <a:cubicBezTo>
                    <a:pt x="1493688" y="743524"/>
                    <a:pt x="1521942" y="814300"/>
                    <a:pt x="1537074" y="887129"/>
                  </a:cubicBezTo>
                  <a:lnTo>
                    <a:pt x="1782887" y="966278"/>
                  </a:lnTo>
                  <a:cubicBezTo>
                    <a:pt x="1790047" y="1013098"/>
                    <a:pt x="1793174" y="1060981"/>
                    <a:pt x="1793173" y="1109593"/>
                  </a:cubicBezTo>
                  <a:cubicBezTo>
                    <a:pt x="1793174" y="1158206"/>
                    <a:pt x="1790047" y="1206089"/>
                    <a:pt x="1782887" y="1252909"/>
                  </a:cubicBezTo>
                  <a:lnTo>
                    <a:pt x="1537604" y="1331887"/>
                  </a:lnTo>
                  <a:cubicBezTo>
                    <a:pt x="1519916" y="1411149"/>
                    <a:pt x="1488663" y="1486842"/>
                    <a:pt x="1444212" y="1555429"/>
                  </a:cubicBezTo>
                  <a:lnTo>
                    <a:pt x="1562186" y="1785457"/>
                  </a:lnTo>
                  <a:lnTo>
                    <a:pt x="1541415" y="1809385"/>
                  </a:lnTo>
                  <a:cubicBezTo>
                    <a:pt x="1282525" y="1763268"/>
                    <a:pt x="1028742" y="1654791"/>
                    <a:pt x="802157" y="1490156"/>
                  </a:cubicBezTo>
                  <a:cubicBezTo>
                    <a:pt x="965712" y="1441296"/>
                    <a:pt x="1084035" y="1289263"/>
                    <a:pt x="1084035" y="1109593"/>
                  </a:cubicBezTo>
                  <a:cubicBezTo>
                    <a:pt x="1084035" y="888428"/>
                    <a:pt x="904746" y="709138"/>
                    <a:pt x="683580" y="709138"/>
                  </a:cubicBezTo>
                  <a:cubicBezTo>
                    <a:pt x="508801" y="709138"/>
                    <a:pt x="360173" y="821108"/>
                    <a:pt x="307122" y="977792"/>
                  </a:cubicBezTo>
                  <a:cubicBezTo>
                    <a:pt x="149161" y="745008"/>
                    <a:pt x="47166" y="492202"/>
                    <a:pt x="0" y="237686"/>
                  </a:cubicBezTo>
                  <a:cubicBezTo>
                    <a:pt x="2290" y="235086"/>
                    <a:pt x="4999" y="233030"/>
                    <a:pt x="7717" y="230988"/>
                  </a:cubicBezTo>
                  <a:lnTo>
                    <a:pt x="234405" y="347249"/>
                  </a:lnTo>
                  <a:cubicBezTo>
                    <a:pt x="239180" y="343592"/>
                    <a:pt x="244378" y="340602"/>
                    <a:pt x="249617" y="337656"/>
                  </a:cubicBezTo>
                  <a:cubicBezTo>
                    <a:pt x="317512" y="299488"/>
                    <a:pt x="388287" y="271234"/>
                    <a:pt x="461115" y="2561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4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>
            <a:grpSpLocks noChangeAspect="1"/>
          </p:cNvGrpSpPr>
          <p:nvPr/>
        </p:nvGrpSpPr>
        <p:grpSpPr>
          <a:xfrm rot="1362815" flipH="1">
            <a:off x="984070" y="1373839"/>
            <a:ext cx="2397783" cy="2337499"/>
            <a:chOff x="4275749" y="1323417"/>
            <a:chExt cx="2276419" cy="22191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4" name="8-Point Star 18"/>
            <p:cNvSpPr/>
            <p:nvPr/>
          </p:nvSpPr>
          <p:spPr>
            <a:xfrm rot="1200000">
              <a:off x="4275749" y="1323417"/>
              <a:ext cx="2219186" cy="2219186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solidFill>
              <a:srgbClr val="0046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8-Point Star 6"/>
            <p:cNvSpPr>
              <a:spLocks noChangeAspect="1"/>
            </p:cNvSpPr>
            <p:nvPr/>
          </p:nvSpPr>
          <p:spPr>
            <a:xfrm rot="1200000">
              <a:off x="4317463" y="1365131"/>
              <a:ext cx="2135759" cy="2135758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05C02"/>
                </a:gs>
                <a:gs pos="0">
                  <a:srgbClr val="00C005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8-Point Star 18"/>
            <p:cNvSpPr/>
            <p:nvPr/>
          </p:nvSpPr>
          <p:spPr>
            <a:xfrm rot="1200000">
              <a:off x="4758995" y="1408628"/>
              <a:ext cx="1793173" cy="1809385"/>
            </a:xfrm>
            <a:custGeom>
              <a:avLst/>
              <a:gdLst/>
              <a:ahLst/>
              <a:cxnLst/>
              <a:rect l="l" t="t" r="r" b="b"/>
              <a:pathLst>
                <a:path w="1793173" h="1809385">
                  <a:moveTo>
                    <a:pt x="540264" y="10286"/>
                  </a:moveTo>
                  <a:lnTo>
                    <a:pt x="683581" y="0"/>
                  </a:lnTo>
                  <a:cubicBezTo>
                    <a:pt x="732193" y="0"/>
                    <a:pt x="780076" y="3126"/>
                    <a:pt x="826897" y="10287"/>
                  </a:cubicBezTo>
                  <a:lnTo>
                    <a:pt x="905875" y="255572"/>
                  </a:lnTo>
                  <a:cubicBezTo>
                    <a:pt x="985136" y="273260"/>
                    <a:pt x="1060829" y="304512"/>
                    <a:pt x="1129415" y="348963"/>
                  </a:cubicBezTo>
                  <a:lnTo>
                    <a:pt x="1359444" y="230987"/>
                  </a:lnTo>
                  <a:cubicBezTo>
                    <a:pt x="1436234" y="288678"/>
                    <a:pt x="1504495" y="356940"/>
                    <a:pt x="1562186" y="433730"/>
                  </a:cubicBezTo>
                  <a:lnTo>
                    <a:pt x="1445926" y="660414"/>
                  </a:lnTo>
                  <a:cubicBezTo>
                    <a:pt x="1449583" y="665192"/>
                    <a:pt x="1452574" y="670389"/>
                    <a:pt x="1455519" y="675628"/>
                  </a:cubicBezTo>
                  <a:cubicBezTo>
                    <a:pt x="1493688" y="743524"/>
                    <a:pt x="1521942" y="814300"/>
                    <a:pt x="1537074" y="887129"/>
                  </a:cubicBezTo>
                  <a:lnTo>
                    <a:pt x="1782887" y="966278"/>
                  </a:lnTo>
                  <a:cubicBezTo>
                    <a:pt x="1790047" y="1013098"/>
                    <a:pt x="1793174" y="1060981"/>
                    <a:pt x="1793173" y="1109593"/>
                  </a:cubicBezTo>
                  <a:cubicBezTo>
                    <a:pt x="1793174" y="1158206"/>
                    <a:pt x="1790047" y="1206089"/>
                    <a:pt x="1782887" y="1252909"/>
                  </a:cubicBezTo>
                  <a:lnTo>
                    <a:pt x="1537604" y="1331887"/>
                  </a:lnTo>
                  <a:cubicBezTo>
                    <a:pt x="1519916" y="1411149"/>
                    <a:pt x="1488663" y="1486842"/>
                    <a:pt x="1444212" y="1555429"/>
                  </a:cubicBezTo>
                  <a:lnTo>
                    <a:pt x="1562186" y="1785457"/>
                  </a:lnTo>
                  <a:lnTo>
                    <a:pt x="1541415" y="1809385"/>
                  </a:lnTo>
                  <a:cubicBezTo>
                    <a:pt x="1282525" y="1763268"/>
                    <a:pt x="1028742" y="1654791"/>
                    <a:pt x="802157" y="1490156"/>
                  </a:cubicBezTo>
                  <a:cubicBezTo>
                    <a:pt x="965712" y="1441296"/>
                    <a:pt x="1084035" y="1289263"/>
                    <a:pt x="1084035" y="1109593"/>
                  </a:cubicBezTo>
                  <a:cubicBezTo>
                    <a:pt x="1084035" y="888428"/>
                    <a:pt x="904746" y="709138"/>
                    <a:pt x="683580" y="709138"/>
                  </a:cubicBezTo>
                  <a:cubicBezTo>
                    <a:pt x="508801" y="709138"/>
                    <a:pt x="360173" y="821108"/>
                    <a:pt x="307122" y="977792"/>
                  </a:cubicBezTo>
                  <a:cubicBezTo>
                    <a:pt x="149161" y="745008"/>
                    <a:pt x="47166" y="492202"/>
                    <a:pt x="0" y="237686"/>
                  </a:cubicBezTo>
                  <a:cubicBezTo>
                    <a:pt x="2290" y="235086"/>
                    <a:pt x="4999" y="233030"/>
                    <a:pt x="7717" y="230988"/>
                  </a:cubicBezTo>
                  <a:lnTo>
                    <a:pt x="234405" y="347249"/>
                  </a:lnTo>
                  <a:cubicBezTo>
                    <a:pt x="239180" y="343592"/>
                    <a:pt x="244378" y="340602"/>
                    <a:pt x="249617" y="337656"/>
                  </a:cubicBezTo>
                  <a:cubicBezTo>
                    <a:pt x="317512" y="299488"/>
                    <a:pt x="388287" y="271234"/>
                    <a:pt x="461115" y="2561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4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Gears PowerPoint Template</a:t>
            </a:r>
            <a:endParaRPr lang="en-US" dirty="0"/>
          </a:p>
        </p:txBody>
      </p:sp>
      <p:grpSp>
        <p:nvGrpSpPr>
          <p:cNvPr id="1029" name="Group 1028"/>
          <p:cNvGrpSpPr/>
          <p:nvPr/>
        </p:nvGrpSpPr>
        <p:grpSpPr>
          <a:xfrm>
            <a:off x="349044" y="4945380"/>
            <a:ext cx="2479510" cy="1463041"/>
            <a:chOff x="5943600" y="4820186"/>
            <a:chExt cx="2479510" cy="1463041"/>
          </a:xfrm>
        </p:grpSpPr>
        <p:sp>
          <p:nvSpPr>
            <p:cNvPr id="56" name="Rectangle 55"/>
            <p:cNvSpPr/>
            <p:nvPr/>
          </p:nvSpPr>
          <p:spPr>
            <a:xfrm>
              <a:off x="5943600" y="4820186"/>
              <a:ext cx="2479510" cy="365760"/>
            </a:xfrm>
            <a:prstGeom prst="rect">
              <a:avLst/>
            </a:prstGeom>
            <a:gradFill>
              <a:gsLst>
                <a:gs pos="100000">
                  <a:srgbClr val="006002"/>
                </a:gs>
                <a:gs pos="0">
                  <a:srgbClr val="00C005"/>
                </a:gs>
              </a:gsLst>
              <a:lin ang="5400000" scaled="0"/>
            </a:gradFill>
            <a:ln w="19050">
              <a:solidFill>
                <a:srgbClr val="005E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Sample subtitle</a:t>
              </a:r>
              <a:endParaRPr lang="en-US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943600" y="5185947"/>
              <a:ext cx="2479510" cy="1097280"/>
            </a:xfrm>
            <a:prstGeom prst="rect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</p:txBody>
        </p:sp>
      </p:grpSp>
      <p:grpSp>
        <p:nvGrpSpPr>
          <p:cNvPr id="1030" name="Group 1029"/>
          <p:cNvGrpSpPr/>
          <p:nvPr/>
        </p:nvGrpSpPr>
        <p:grpSpPr>
          <a:xfrm>
            <a:off x="6172200" y="4945380"/>
            <a:ext cx="2479510" cy="1463041"/>
            <a:chOff x="5943600" y="1235384"/>
            <a:chExt cx="2479510" cy="1463041"/>
          </a:xfrm>
        </p:grpSpPr>
        <p:sp>
          <p:nvSpPr>
            <p:cNvPr id="59" name="Rectangle 58"/>
            <p:cNvSpPr/>
            <p:nvPr/>
          </p:nvSpPr>
          <p:spPr>
            <a:xfrm>
              <a:off x="5943600" y="1235384"/>
              <a:ext cx="2479510" cy="365760"/>
            </a:xfrm>
            <a:prstGeom prst="rect">
              <a:avLst/>
            </a:prstGeom>
            <a:gradFill>
              <a:gsLst>
                <a:gs pos="100000">
                  <a:schemeClr val="tx1">
                    <a:lumMod val="65000"/>
                    <a:lumOff val="3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5400000" scaled="0"/>
            </a:gra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Sample subtitle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943600" y="1601145"/>
              <a:ext cx="2479510" cy="1097280"/>
            </a:xfrm>
            <a:prstGeom prst="rect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</p:txBody>
        </p:sp>
      </p:grpSp>
      <p:grpSp>
        <p:nvGrpSpPr>
          <p:cNvPr id="1031" name="Group 1030"/>
          <p:cNvGrpSpPr/>
          <p:nvPr/>
        </p:nvGrpSpPr>
        <p:grpSpPr>
          <a:xfrm>
            <a:off x="3260622" y="4945380"/>
            <a:ext cx="2479510" cy="1463041"/>
            <a:chOff x="5946058" y="3027785"/>
            <a:chExt cx="2479510" cy="1463041"/>
          </a:xfrm>
        </p:grpSpPr>
        <p:sp>
          <p:nvSpPr>
            <p:cNvPr id="62" name="Rectangle 61"/>
            <p:cNvSpPr/>
            <p:nvPr/>
          </p:nvSpPr>
          <p:spPr>
            <a:xfrm>
              <a:off x="5946058" y="3027785"/>
              <a:ext cx="2479510" cy="365760"/>
            </a:xfrm>
            <a:prstGeom prst="rect">
              <a:avLst/>
            </a:prstGeom>
            <a:gradFill>
              <a:gsLst>
                <a:gs pos="100000">
                  <a:srgbClr val="A20000"/>
                </a:gs>
                <a:gs pos="0">
                  <a:srgbClr val="FF0000"/>
                </a:gs>
              </a:gsLst>
              <a:lin ang="5400000" scaled="0"/>
            </a:gradFill>
            <a:ln w="19050">
              <a:solidFill>
                <a:srgbClr val="7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Sample subtitle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946058" y="3393546"/>
              <a:ext cx="2479510" cy="1097280"/>
            </a:xfrm>
            <a:prstGeom prst="rect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Sample text</a:t>
              </a:r>
            </a:p>
          </p:txBody>
        </p:sp>
      </p:grpSp>
      <p:grpSp>
        <p:nvGrpSpPr>
          <p:cNvPr id="25" name="Group 24"/>
          <p:cNvGrpSpPr>
            <a:grpSpLocks noChangeAspect="1"/>
          </p:cNvGrpSpPr>
          <p:nvPr/>
        </p:nvGrpSpPr>
        <p:grpSpPr>
          <a:xfrm rot="20722051" flipH="1">
            <a:off x="3016377" y="2184473"/>
            <a:ext cx="2172640" cy="2118016"/>
            <a:chOff x="4275748" y="1323417"/>
            <a:chExt cx="2276420" cy="221918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6" name="8-Point Star 18"/>
            <p:cNvSpPr/>
            <p:nvPr/>
          </p:nvSpPr>
          <p:spPr>
            <a:xfrm rot="1200000">
              <a:off x="4275748" y="1323417"/>
              <a:ext cx="2219186" cy="2219186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8-Point Star 6"/>
            <p:cNvSpPr>
              <a:spLocks noChangeAspect="1"/>
            </p:cNvSpPr>
            <p:nvPr/>
          </p:nvSpPr>
          <p:spPr>
            <a:xfrm rot="1200000">
              <a:off x="4317462" y="1365131"/>
              <a:ext cx="2135758" cy="2135758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8-Point Star 18"/>
            <p:cNvSpPr/>
            <p:nvPr/>
          </p:nvSpPr>
          <p:spPr>
            <a:xfrm rot="1200000">
              <a:off x="4758995" y="1408628"/>
              <a:ext cx="1793173" cy="1809385"/>
            </a:xfrm>
            <a:custGeom>
              <a:avLst/>
              <a:gdLst/>
              <a:ahLst/>
              <a:cxnLst/>
              <a:rect l="l" t="t" r="r" b="b"/>
              <a:pathLst>
                <a:path w="1793173" h="1809385">
                  <a:moveTo>
                    <a:pt x="540264" y="10286"/>
                  </a:moveTo>
                  <a:lnTo>
                    <a:pt x="683581" y="0"/>
                  </a:lnTo>
                  <a:cubicBezTo>
                    <a:pt x="732193" y="0"/>
                    <a:pt x="780076" y="3126"/>
                    <a:pt x="826897" y="10287"/>
                  </a:cubicBezTo>
                  <a:lnTo>
                    <a:pt x="905875" y="255572"/>
                  </a:lnTo>
                  <a:cubicBezTo>
                    <a:pt x="985136" y="273260"/>
                    <a:pt x="1060829" y="304512"/>
                    <a:pt x="1129415" y="348963"/>
                  </a:cubicBezTo>
                  <a:lnTo>
                    <a:pt x="1359444" y="230987"/>
                  </a:lnTo>
                  <a:cubicBezTo>
                    <a:pt x="1436234" y="288678"/>
                    <a:pt x="1504495" y="356940"/>
                    <a:pt x="1562186" y="433730"/>
                  </a:cubicBezTo>
                  <a:lnTo>
                    <a:pt x="1445926" y="660414"/>
                  </a:lnTo>
                  <a:cubicBezTo>
                    <a:pt x="1449583" y="665192"/>
                    <a:pt x="1452574" y="670389"/>
                    <a:pt x="1455519" y="675628"/>
                  </a:cubicBezTo>
                  <a:cubicBezTo>
                    <a:pt x="1493688" y="743524"/>
                    <a:pt x="1521942" y="814300"/>
                    <a:pt x="1537074" y="887129"/>
                  </a:cubicBezTo>
                  <a:lnTo>
                    <a:pt x="1782887" y="966278"/>
                  </a:lnTo>
                  <a:cubicBezTo>
                    <a:pt x="1790047" y="1013098"/>
                    <a:pt x="1793174" y="1060981"/>
                    <a:pt x="1793173" y="1109593"/>
                  </a:cubicBezTo>
                  <a:cubicBezTo>
                    <a:pt x="1793174" y="1158206"/>
                    <a:pt x="1790047" y="1206089"/>
                    <a:pt x="1782887" y="1252909"/>
                  </a:cubicBezTo>
                  <a:lnTo>
                    <a:pt x="1537604" y="1331887"/>
                  </a:lnTo>
                  <a:cubicBezTo>
                    <a:pt x="1519916" y="1411149"/>
                    <a:pt x="1488663" y="1486842"/>
                    <a:pt x="1444212" y="1555429"/>
                  </a:cubicBezTo>
                  <a:lnTo>
                    <a:pt x="1562186" y="1785457"/>
                  </a:lnTo>
                  <a:lnTo>
                    <a:pt x="1541415" y="1809385"/>
                  </a:lnTo>
                  <a:cubicBezTo>
                    <a:pt x="1282525" y="1763268"/>
                    <a:pt x="1028742" y="1654791"/>
                    <a:pt x="802157" y="1490156"/>
                  </a:cubicBezTo>
                  <a:cubicBezTo>
                    <a:pt x="965712" y="1441296"/>
                    <a:pt x="1084035" y="1289263"/>
                    <a:pt x="1084035" y="1109593"/>
                  </a:cubicBezTo>
                  <a:cubicBezTo>
                    <a:pt x="1084035" y="888428"/>
                    <a:pt x="904746" y="709138"/>
                    <a:pt x="683580" y="709138"/>
                  </a:cubicBezTo>
                  <a:cubicBezTo>
                    <a:pt x="508801" y="709138"/>
                    <a:pt x="360173" y="821108"/>
                    <a:pt x="307122" y="977792"/>
                  </a:cubicBezTo>
                  <a:cubicBezTo>
                    <a:pt x="149161" y="745008"/>
                    <a:pt x="47166" y="492202"/>
                    <a:pt x="0" y="237686"/>
                  </a:cubicBezTo>
                  <a:cubicBezTo>
                    <a:pt x="2290" y="235086"/>
                    <a:pt x="4999" y="233030"/>
                    <a:pt x="7717" y="230988"/>
                  </a:cubicBezTo>
                  <a:lnTo>
                    <a:pt x="234405" y="347249"/>
                  </a:lnTo>
                  <a:cubicBezTo>
                    <a:pt x="239180" y="343592"/>
                    <a:pt x="244378" y="340602"/>
                    <a:pt x="249617" y="337656"/>
                  </a:cubicBezTo>
                  <a:cubicBezTo>
                    <a:pt x="317512" y="299488"/>
                    <a:pt x="388287" y="271234"/>
                    <a:pt x="461115" y="25610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10000"/>
                  </a:schemeClr>
                </a:gs>
                <a:gs pos="100000">
                  <a:schemeClr val="bg1">
                    <a:alpha val="40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Oval 29"/>
          <p:cNvSpPr/>
          <p:nvPr/>
        </p:nvSpPr>
        <p:spPr>
          <a:xfrm flipH="1">
            <a:off x="2590800" y="4343400"/>
            <a:ext cx="3207060" cy="287592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>
            <a:off x="755340" y="4343401"/>
            <a:ext cx="3207060" cy="287592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H="1">
            <a:off x="4724400" y="4408003"/>
            <a:ext cx="1828800" cy="163997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</a:schemeClr>
            </a:gs>
            <a:gs pos="0">
              <a:srgbClr val="F6F6F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Download more templates from FPPT.com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0" y="3143250"/>
            <a:ext cx="28575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3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alpha val="48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Gears PowerPoint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Julian</cp:lastModifiedBy>
  <cp:revision>18</cp:revision>
  <dcterms:created xsi:type="dcterms:W3CDTF">2013-02-02T16:42:24Z</dcterms:created>
  <dcterms:modified xsi:type="dcterms:W3CDTF">2013-02-07T17:34:59Z</dcterms:modified>
</cp:coreProperties>
</file>